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88" r:id="rId5"/>
    <p:sldId id="273" r:id="rId6"/>
    <p:sldId id="275" r:id="rId7"/>
    <p:sldId id="259" r:id="rId8"/>
    <p:sldId id="282" r:id="rId9"/>
    <p:sldId id="287" r:id="rId10"/>
    <p:sldId id="289" r:id="rId11"/>
    <p:sldId id="281" r:id="rId12"/>
    <p:sldId id="283" r:id="rId13"/>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94" autoAdjust="0"/>
  </p:normalViewPr>
  <p:slideViewPr>
    <p:cSldViewPr snapToGrid="0">
      <p:cViewPr varScale="1">
        <p:scale>
          <a:sx n="78" d="100"/>
          <a:sy n="78" d="100"/>
        </p:scale>
        <p:origin x="878"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92" d="100"/>
          <a:sy n="92" d="100"/>
        </p:scale>
        <p:origin x="3732" y="3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F743D0-67A1-4A01-8A34-73909B89896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DF76FA0-FEEA-49A7-86D6-E4F95B62593D}">
      <dgm:prSet/>
      <dgm:spPr/>
      <dgm:t>
        <a:bodyPr/>
        <a:lstStyle/>
        <a:p>
          <a:r>
            <a:rPr lang="en-GB"/>
            <a:t>One of the problems we’ve had during the Project, was setting up the side-bar functionality.</a:t>
          </a:r>
          <a:endParaRPr lang="en-US"/>
        </a:p>
      </dgm:t>
    </dgm:pt>
    <dgm:pt modelId="{9AAE5D93-C9E1-44A6-B61A-84C9A37CF995}" type="parTrans" cxnId="{5B14EAA9-6078-44D4-B20C-4A565795C58C}">
      <dgm:prSet/>
      <dgm:spPr/>
      <dgm:t>
        <a:bodyPr/>
        <a:lstStyle/>
        <a:p>
          <a:endParaRPr lang="en-US"/>
        </a:p>
      </dgm:t>
    </dgm:pt>
    <dgm:pt modelId="{9D822C41-FB41-4CA8-B566-4D573A8A7242}" type="sibTrans" cxnId="{5B14EAA9-6078-44D4-B20C-4A565795C58C}">
      <dgm:prSet/>
      <dgm:spPr/>
      <dgm:t>
        <a:bodyPr/>
        <a:lstStyle/>
        <a:p>
          <a:endParaRPr lang="en-US"/>
        </a:p>
      </dgm:t>
    </dgm:pt>
    <dgm:pt modelId="{3CFF6027-5E9A-42E5-96BB-21E98C8AC7EF}">
      <dgm:prSet/>
      <dgm:spPr/>
      <dgm:t>
        <a:bodyPr/>
        <a:lstStyle/>
        <a:p>
          <a:r>
            <a:rPr lang="en-US"/>
            <a:t>Another problem was GitHub, at the time of creating the branches for our project we were constantly getting errors, but when we looked on the internet for the solution there was no problem.</a:t>
          </a:r>
        </a:p>
      </dgm:t>
    </dgm:pt>
    <dgm:pt modelId="{19C0518E-CDC4-4112-AC8D-89060D8CCCD9}" type="parTrans" cxnId="{FC7A428A-091A-4EB8-857F-B7B70E52CC3B}">
      <dgm:prSet/>
      <dgm:spPr/>
      <dgm:t>
        <a:bodyPr/>
        <a:lstStyle/>
        <a:p>
          <a:endParaRPr lang="en-US"/>
        </a:p>
      </dgm:t>
    </dgm:pt>
    <dgm:pt modelId="{FA137A7F-369D-468D-8C28-9974B8C94351}" type="sibTrans" cxnId="{FC7A428A-091A-4EB8-857F-B7B70E52CC3B}">
      <dgm:prSet/>
      <dgm:spPr/>
      <dgm:t>
        <a:bodyPr/>
        <a:lstStyle/>
        <a:p>
          <a:endParaRPr lang="en-US"/>
        </a:p>
      </dgm:t>
    </dgm:pt>
    <dgm:pt modelId="{182BE537-0D57-4837-B3F2-E95A083B250F}">
      <dgm:prSet/>
      <dgm:spPr/>
      <dgm:t>
        <a:bodyPr/>
        <a:lstStyle/>
        <a:p>
          <a:r>
            <a:rPr lang="en-US"/>
            <a:t>And finally when it comes to placing things on the website (using css) in the most appropriate way for our Figma templates.</a:t>
          </a:r>
        </a:p>
      </dgm:t>
    </dgm:pt>
    <dgm:pt modelId="{5152CADA-5ACE-4B66-BDD6-76CB414BFC99}" type="parTrans" cxnId="{0083F970-63A1-4447-B8DA-A25CB87358B1}">
      <dgm:prSet/>
      <dgm:spPr/>
      <dgm:t>
        <a:bodyPr/>
        <a:lstStyle/>
        <a:p>
          <a:endParaRPr lang="en-US"/>
        </a:p>
      </dgm:t>
    </dgm:pt>
    <dgm:pt modelId="{F56CDE2B-08F4-4892-896D-062673425E02}" type="sibTrans" cxnId="{0083F970-63A1-4447-B8DA-A25CB87358B1}">
      <dgm:prSet/>
      <dgm:spPr/>
      <dgm:t>
        <a:bodyPr/>
        <a:lstStyle/>
        <a:p>
          <a:endParaRPr lang="en-US"/>
        </a:p>
      </dgm:t>
    </dgm:pt>
    <dgm:pt modelId="{047184D0-0398-46F2-9B3E-151F50D5DF97}" type="pres">
      <dgm:prSet presAssocID="{A2F743D0-67A1-4A01-8A34-73909B898967}" presName="root" presStyleCnt="0">
        <dgm:presLayoutVars>
          <dgm:dir/>
          <dgm:resizeHandles val="exact"/>
        </dgm:presLayoutVars>
      </dgm:prSet>
      <dgm:spPr/>
    </dgm:pt>
    <dgm:pt modelId="{C9048C6C-E6BA-473B-8E05-2A4B85C760A8}" type="pres">
      <dgm:prSet presAssocID="{EDF76FA0-FEEA-49A7-86D6-E4F95B62593D}" presName="compNode" presStyleCnt="0"/>
      <dgm:spPr/>
    </dgm:pt>
    <dgm:pt modelId="{06E7DF45-2DEE-4244-9FD1-90B3C78944C1}" type="pres">
      <dgm:prSet presAssocID="{EDF76FA0-FEEA-49A7-86D6-E4F95B62593D}" presName="bgRect" presStyleLbl="bgShp" presStyleIdx="0" presStyleCnt="3"/>
      <dgm:spPr/>
    </dgm:pt>
    <dgm:pt modelId="{05DAC5C4-1AA3-4728-9DE1-8F31FA8D74D4}" type="pres">
      <dgm:prSet presAssocID="{EDF76FA0-FEEA-49A7-86D6-E4F95B6259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89C7A33-AA92-465E-854D-1F82FD945F35}" type="pres">
      <dgm:prSet presAssocID="{EDF76FA0-FEEA-49A7-86D6-E4F95B62593D}" presName="spaceRect" presStyleCnt="0"/>
      <dgm:spPr/>
    </dgm:pt>
    <dgm:pt modelId="{5B79421B-C96F-4711-8793-248BAE658A64}" type="pres">
      <dgm:prSet presAssocID="{EDF76FA0-FEEA-49A7-86D6-E4F95B62593D}" presName="parTx" presStyleLbl="revTx" presStyleIdx="0" presStyleCnt="3">
        <dgm:presLayoutVars>
          <dgm:chMax val="0"/>
          <dgm:chPref val="0"/>
        </dgm:presLayoutVars>
      </dgm:prSet>
      <dgm:spPr/>
    </dgm:pt>
    <dgm:pt modelId="{B5ED2168-5982-4078-90FE-1ECA4FD51696}" type="pres">
      <dgm:prSet presAssocID="{9D822C41-FB41-4CA8-B566-4D573A8A7242}" presName="sibTrans" presStyleCnt="0"/>
      <dgm:spPr/>
    </dgm:pt>
    <dgm:pt modelId="{5E8114F8-63EF-48A6-BB7D-660E46F77111}" type="pres">
      <dgm:prSet presAssocID="{3CFF6027-5E9A-42E5-96BB-21E98C8AC7EF}" presName="compNode" presStyleCnt="0"/>
      <dgm:spPr/>
    </dgm:pt>
    <dgm:pt modelId="{4A5EFDDA-8211-4D9D-B0C9-49B258FE242B}" type="pres">
      <dgm:prSet presAssocID="{3CFF6027-5E9A-42E5-96BB-21E98C8AC7EF}" presName="bgRect" presStyleLbl="bgShp" presStyleIdx="1" presStyleCnt="3"/>
      <dgm:spPr/>
    </dgm:pt>
    <dgm:pt modelId="{5D7A45FC-0872-4075-B54B-C590E77F2050}" type="pres">
      <dgm:prSet presAssocID="{3CFF6027-5E9A-42E5-96BB-21E98C8AC7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rama de flujo"/>
        </a:ext>
      </dgm:extLst>
    </dgm:pt>
    <dgm:pt modelId="{2CD7947D-F899-4446-BF3D-D16D33A99C96}" type="pres">
      <dgm:prSet presAssocID="{3CFF6027-5E9A-42E5-96BB-21E98C8AC7EF}" presName="spaceRect" presStyleCnt="0"/>
      <dgm:spPr/>
    </dgm:pt>
    <dgm:pt modelId="{4AE9D9EA-8449-4777-9D30-004EBC01DD01}" type="pres">
      <dgm:prSet presAssocID="{3CFF6027-5E9A-42E5-96BB-21E98C8AC7EF}" presName="parTx" presStyleLbl="revTx" presStyleIdx="1" presStyleCnt="3">
        <dgm:presLayoutVars>
          <dgm:chMax val="0"/>
          <dgm:chPref val="0"/>
        </dgm:presLayoutVars>
      </dgm:prSet>
      <dgm:spPr/>
    </dgm:pt>
    <dgm:pt modelId="{CD6F9E27-4B49-44CD-B5FA-F227252A19BD}" type="pres">
      <dgm:prSet presAssocID="{FA137A7F-369D-468D-8C28-9974B8C94351}" presName="sibTrans" presStyleCnt="0"/>
      <dgm:spPr/>
    </dgm:pt>
    <dgm:pt modelId="{F46F5DCD-E57A-46D1-B302-FFFD8EA9FDC2}" type="pres">
      <dgm:prSet presAssocID="{182BE537-0D57-4837-B3F2-E95A083B250F}" presName="compNode" presStyleCnt="0"/>
      <dgm:spPr/>
    </dgm:pt>
    <dgm:pt modelId="{79E17372-8F9E-45B0-A621-B17C9E9B3FA0}" type="pres">
      <dgm:prSet presAssocID="{182BE537-0D57-4837-B3F2-E95A083B250F}" presName="bgRect" presStyleLbl="bgShp" presStyleIdx="2" presStyleCnt="3"/>
      <dgm:spPr/>
    </dgm:pt>
    <dgm:pt modelId="{FD00683B-BB4B-4E85-8398-E44597F2FB2A}" type="pres">
      <dgm:prSet presAssocID="{182BE537-0D57-4837-B3F2-E95A083B25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9918BB30-7CD6-4B29-84F9-959C4499CFEA}" type="pres">
      <dgm:prSet presAssocID="{182BE537-0D57-4837-B3F2-E95A083B250F}" presName="spaceRect" presStyleCnt="0"/>
      <dgm:spPr/>
    </dgm:pt>
    <dgm:pt modelId="{CF007D17-3E0B-4564-B0B7-EC3A5FAA7BA9}" type="pres">
      <dgm:prSet presAssocID="{182BE537-0D57-4837-B3F2-E95A083B250F}" presName="parTx" presStyleLbl="revTx" presStyleIdx="2" presStyleCnt="3">
        <dgm:presLayoutVars>
          <dgm:chMax val="0"/>
          <dgm:chPref val="0"/>
        </dgm:presLayoutVars>
      </dgm:prSet>
      <dgm:spPr/>
    </dgm:pt>
  </dgm:ptLst>
  <dgm:cxnLst>
    <dgm:cxn modelId="{90840E14-7640-4A67-B8AA-3C357EA33B06}" type="presOf" srcId="{A2F743D0-67A1-4A01-8A34-73909B898967}" destId="{047184D0-0398-46F2-9B3E-151F50D5DF97}" srcOrd="0" destOrd="0" presId="urn:microsoft.com/office/officeart/2018/2/layout/IconVerticalSolidList"/>
    <dgm:cxn modelId="{BF6E071F-3244-4BD9-BDF9-E85B8A13E003}" type="presOf" srcId="{182BE537-0D57-4837-B3F2-E95A083B250F}" destId="{CF007D17-3E0B-4564-B0B7-EC3A5FAA7BA9}" srcOrd="0" destOrd="0" presId="urn:microsoft.com/office/officeart/2018/2/layout/IconVerticalSolidList"/>
    <dgm:cxn modelId="{56904040-77D2-4F24-9632-AEF0E66EBE3D}" type="presOf" srcId="{3CFF6027-5E9A-42E5-96BB-21E98C8AC7EF}" destId="{4AE9D9EA-8449-4777-9D30-004EBC01DD01}" srcOrd="0" destOrd="0" presId="urn:microsoft.com/office/officeart/2018/2/layout/IconVerticalSolidList"/>
    <dgm:cxn modelId="{0083F970-63A1-4447-B8DA-A25CB87358B1}" srcId="{A2F743D0-67A1-4A01-8A34-73909B898967}" destId="{182BE537-0D57-4837-B3F2-E95A083B250F}" srcOrd="2" destOrd="0" parTransId="{5152CADA-5ACE-4B66-BDD6-76CB414BFC99}" sibTransId="{F56CDE2B-08F4-4892-896D-062673425E02}"/>
    <dgm:cxn modelId="{FC7A428A-091A-4EB8-857F-B7B70E52CC3B}" srcId="{A2F743D0-67A1-4A01-8A34-73909B898967}" destId="{3CFF6027-5E9A-42E5-96BB-21E98C8AC7EF}" srcOrd="1" destOrd="0" parTransId="{19C0518E-CDC4-4112-AC8D-89060D8CCCD9}" sibTransId="{FA137A7F-369D-468D-8C28-9974B8C94351}"/>
    <dgm:cxn modelId="{BD19F8A5-EC6C-491E-9914-9FA0C3A04718}" type="presOf" srcId="{EDF76FA0-FEEA-49A7-86D6-E4F95B62593D}" destId="{5B79421B-C96F-4711-8793-248BAE658A64}" srcOrd="0" destOrd="0" presId="urn:microsoft.com/office/officeart/2018/2/layout/IconVerticalSolidList"/>
    <dgm:cxn modelId="{5B14EAA9-6078-44D4-B20C-4A565795C58C}" srcId="{A2F743D0-67A1-4A01-8A34-73909B898967}" destId="{EDF76FA0-FEEA-49A7-86D6-E4F95B62593D}" srcOrd="0" destOrd="0" parTransId="{9AAE5D93-C9E1-44A6-B61A-84C9A37CF995}" sibTransId="{9D822C41-FB41-4CA8-B566-4D573A8A7242}"/>
    <dgm:cxn modelId="{32E420EE-DDA2-4D66-984F-B08FA1326636}" type="presParOf" srcId="{047184D0-0398-46F2-9B3E-151F50D5DF97}" destId="{C9048C6C-E6BA-473B-8E05-2A4B85C760A8}" srcOrd="0" destOrd="0" presId="urn:microsoft.com/office/officeart/2018/2/layout/IconVerticalSolidList"/>
    <dgm:cxn modelId="{6C855E14-329F-4579-9054-47B4CA6FE738}" type="presParOf" srcId="{C9048C6C-E6BA-473B-8E05-2A4B85C760A8}" destId="{06E7DF45-2DEE-4244-9FD1-90B3C78944C1}" srcOrd="0" destOrd="0" presId="urn:microsoft.com/office/officeart/2018/2/layout/IconVerticalSolidList"/>
    <dgm:cxn modelId="{AF462792-328F-4EF0-9213-DA35D302DD8E}" type="presParOf" srcId="{C9048C6C-E6BA-473B-8E05-2A4B85C760A8}" destId="{05DAC5C4-1AA3-4728-9DE1-8F31FA8D74D4}" srcOrd="1" destOrd="0" presId="urn:microsoft.com/office/officeart/2018/2/layout/IconVerticalSolidList"/>
    <dgm:cxn modelId="{E63E6003-FA14-4523-A3CA-ADFC951B89F2}" type="presParOf" srcId="{C9048C6C-E6BA-473B-8E05-2A4B85C760A8}" destId="{589C7A33-AA92-465E-854D-1F82FD945F35}" srcOrd="2" destOrd="0" presId="urn:microsoft.com/office/officeart/2018/2/layout/IconVerticalSolidList"/>
    <dgm:cxn modelId="{4F4699AF-B918-4367-A2FF-B6603FA6DADD}" type="presParOf" srcId="{C9048C6C-E6BA-473B-8E05-2A4B85C760A8}" destId="{5B79421B-C96F-4711-8793-248BAE658A64}" srcOrd="3" destOrd="0" presId="urn:microsoft.com/office/officeart/2018/2/layout/IconVerticalSolidList"/>
    <dgm:cxn modelId="{58EFD6C4-7C68-4F2F-A6B2-CFFD533984AF}" type="presParOf" srcId="{047184D0-0398-46F2-9B3E-151F50D5DF97}" destId="{B5ED2168-5982-4078-90FE-1ECA4FD51696}" srcOrd="1" destOrd="0" presId="urn:microsoft.com/office/officeart/2018/2/layout/IconVerticalSolidList"/>
    <dgm:cxn modelId="{7E8049E3-8AAF-4632-9F6F-46BEFAAAB3A1}" type="presParOf" srcId="{047184D0-0398-46F2-9B3E-151F50D5DF97}" destId="{5E8114F8-63EF-48A6-BB7D-660E46F77111}" srcOrd="2" destOrd="0" presId="urn:microsoft.com/office/officeart/2018/2/layout/IconVerticalSolidList"/>
    <dgm:cxn modelId="{07918CEC-BF84-43A8-AFC1-889DDA8B53AA}" type="presParOf" srcId="{5E8114F8-63EF-48A6-BB7D-660E46F77111}" destId="{4A5EFDDA-8211-4D9D-B0C9-49B258FE242B}" srcOrd="0" destOrd="0" presId="urn:microsoft.com/office/officeart/2018/2/layout/IconVerticalSolidList"/>
    <dgm:cxn modelId="{FE5970A1-A2B5-4E26-85E2-4F60D9E27B06}" type="presParOf" srcId="{5E8114F8-63EF-48A6-BB7D-660E46F77111}" destId="{5D7A45FC-0872-4075-B54B-C590E77F2050}" srcOrd="1" destOrd="0" presId="urn:microsoft.com/office/officeart/2018/2/layout/IconVerticalSolidList"/>
    <dgm:cxn modelId="{1F525E1D-66D1-4325-8D9F-7FF59A783F81}" type="presParOf" srcId="{5E8114F8-63EF-48A6-BB7D-660E46F77111}" destId="{2CD7947D-F899-4446-BF3D-D16D33A99C96}" srcOrd="2" destOrd="0" presId="urn:microsoft.com/office/officeart/2018/2/layout/IconVerticalSolidList"/>
    <dgm:cxn modelId="{4C417B61-7614-469D-BC1F-135780909091}" type="presParOf" srcId="{5E8114F8-63EF-48A6-BB7D-660E46F77111}" destId="{4AE9D9EA-8449-4777-9D30-004EBC01DD01}" srcOrd="3" destOrd="0" presId="urn:microsoft.com/office/officeart/2018/2/layout/IconVerticalSolidList"/>
    <dgm:cxn modelId="{32E80BF7-9955-4EF2-87E2-ECDFE7111AF4}" type="presParOf" srcId="{047184D0-0398-46F2-9B3E-151F50D5DF97}" destId="{CD6F9E27-4B49-44CD-B5FA-F227252A19BD}" srcOrd="3" destOrd="0" presId="urn:microsoft.com/office/officeart/2018/2/layout/IconVerticalSolidList"/>
    <dgm:cxn modelId="{C52FF04A-2743-4A11-802E-0FB3D0655ADF}" type="presParOf" srcId="{047184D0-0398-46F2-9B3E-151F50D5DF97}" destId="{F46F5DCD-E57A-46D1-B302-FFFD8EA9FDC2}" srcOrd="4" destOrd="0" presId="urn:microsoft.com/office/officeart/2018/2/layout/IconVerticalSolidList"/>
    <dgm:cxn modelId="{CC901A6F-633A-4D9E-9FE0-E252A3755EBD}" type="presParOf" srcId="{F46F5DCD-E57A-46D1-B302-FFFD8EA9FDC2}" destId="{79E17372-8F9E-45B0-A621-B17C9E9B3FA0}" srcOrd="0" destOrd="0" presId="urn:microsoft.com/office/officeart/2018/2/layout/IconVerticalSolidList"/>
    <dgm:cxn modelId="{E569F20D-B389-4E05-A438-9A026516F9F7}" type="presParOf" srcId="{F46F5DCD-E57A-46D1-B302-FFFD8EA9FDC2}" destId="{FD00683B-BB4B-4E85-8398-E44597F2FB2A}" srcOrd="1" destOrd="0" presId="urn:microsoft.com/office/officeart/2018/2/layout/IconVerticalSolidList"/>
    <dgm:cxn modelId="{2A32E9AD-A0BF-4886-846C-700F088B9A4A}" type="presParOf" srcId="{F46F5DCD-E57A-46D1-B302-FFFD8EA9FDC2}" destId="{9918BB30-7CD6-4B29-84F9-959C4499CFEA}" srcOrd="2" destOrd="0" presId="urn:microsoft.com/office/officeart/2018/2/layout/IconVerticalSolidList"/>
    <dgm:cxn modelId="{FB66F53C-4010-4C15-9811-54CE21220F24}" type="presParOf" srcId="{F46F5DCD-E57A-46D1-B302-FFFD8EA9FDC2}" destId="{CF007D17-3E0B-4564-B0B7-EC3A5FAA7BA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7DF45-2DEE-4244-9FD1-90B3C78944C1}">
      <dsp:nvSpPr>
        <dsp:cNvPr id="0" name=""/>
        <dsp:cNvSpPr/>
      </dsp:nvSpPr>
      <dsp:spPr>
        <a:xfrm>
          <a:off x="0" y="524"/>
          <a:ext cx="10361676" cy="122760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DAC5C4-1AA3-4728-9DE1-8F31FA8D74D4}">
      <dsp:nvSpPr>
        <dsp:cNvPr id="0" name=""/>
        <dsp:cNvSpPr/>
      </dsp:nvSpPr>
      <dsp:spPr>
        <a:xfrm>
          <a:off x="371351" y="276736"/>
          <a:ext cx="675184" cy="6751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9421B-C96F-4711-8793-248BAE658A64}">
      <dsp:nvSpPr>
        <dsp:cNvPr id="0" name=""/>
        <dsp:cNvSpPr/>
      </dsp:nvSpPr>
      <dsp:spPr>
        <a:xfrm>
          <a:off x="1417888" y="524"/>
          <a:ext cx="8943787" cy="122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22" tIns="129922" rIns="129922" bIns="129922" numCol="1" spcCol="1270" anchor="ctr" anchorCtr="0">
          <a:noAutofit/>
        </a:bodyPr>
        <a:lstStyle/>
        <a:p>
          <a:pPr marL="0" lvl="0" indent="0" algn="l" defTabSz="1066800">
            <a:lnSpc>
              <a:spcPct val="90000"/>
            </a:lnSpc>
            <a:spcBef>
              <a:spcPct val="0"/>
            </a:spcBef>
            <a:spcAft>
              <a:spcPct val="35000"/>
            </a:spcAft>
            <a:buNone/>
          </a:pPr>
          <a:r>
            <a:rPr lang="en-GB" sz="2400" kern="1200"/>
            <a:t>One of the problems we’ve had during the Project, was setting up the side-bar functionality.</a:t>
          </a:r>
          <a:endParaRPr lang="en-US" sz="2400" kern="1200"/>
        </a:p>
      </dsp:txBody>
      <dsp:txXfrm>
        <a:off x="1417888" y="524"/>
        <a:ext cx="8943787" cy="1227608"/>
      </dsp:txXfrm>
    </dsp:sp>
    <dsp:sp modelId="{4A5EFDDA-8211-4D9D-B0C9-49B258FE242B}">
      <dsp:nvSpPr>
        <dsp:cNvPr id="0" name=""/>
        <dsp:cNvSpPr/>
      </dsp:nvSpPr>
      <dsp:spPr>
        <a:xfrm>
          <a:off x="0" y="1535035"/>
          <a:ext cx="10361676" cy="122760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A45FC-0872-4075-B54B-C590E77F2050}">
      <dsp:nvSpPr>
        <dsp:cNvPr id="0" name=""/>
        <dsp:cNvSpPr/>
      </dsp:nvSpPr>
      <dsp:spPr>
        <a:xfrm>
          <a:off x="371351" y="1811247"/>
          <a:ext cx="675184" cy="6751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E9D9EA-8449-4777-9D30-004EBC01DD01}">
      <dsp:nvSpPr>
        <dsp:cNvPr id="0" name=""/>
        <dsp:cNvSpPr/>
      </dsp:nvSpPr>
      <dsp:spPr>
        <a:xfrm>
          <a:off x="1417888" y="1535035"/>
          <a:ext cx="8943787" cy="122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22" tIns="129922" rIns="129922" bIns="129922" numCol="1" spcCol="1270" anchor="ctr" anchorCtr="0">
          <a:noAutofit/>
        </a:bodyPr>
        <a:lstStyle/>
        <a:p>
          <a:pPr marL="0" lvl="0" indent="0" algn="l" defTabSz="1066800">
            <a:lnSpc>
              <a:spcPct val="90000"/>
            </a:lnSpc>
            <a:spcBef>
              <a:spcPct val="0"/>
            </a:spcBef>
            <a:spcAft>
              <a:spcPct val="35000"/>
            </a:spcAft>
            <a:buNone/>
          </a:pPr>
          <a:r>
            <a:rPr lang="en-US" sz="2400" kern="1200"/>
            <a:t>Another problem was GitHub, at the time of creating the branches for our project we were constantly getting errors, but when we looked on the internet for the solution there was no problem.</a:t>
          </a:r>
        </a:p>
      </dsp:txBody>
      <dsp:txXfrm>
        <a:off x="1417888" y="1535035"/>
        <a:ext cx="8943787" cy="1227608"/>
      </dsp:txXfrm>
    </dsp:sp>
    <dsp:sp modelId="{79E17372-8F9E-45B0-A621-B17C9E9B3FA0}">
      <dsp:nvSpPr>
        <dsp:cNvPr id="0" name=""/>
        <dsp:cNvSpPr/>
      </dsp:nvSpPr>
      <dsp:spPr>
        <a:xfrm>
          <a:off x="0" y="3069546"/>
          <a:ext cx="10361676" cy="122760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00683B-BB4B-4E85-8398-E44597F2FB2A}">
      <dsp:nvSpPr>
        <dsp:cNvPr id="0" name=""/>
        <dsp:cNvSpPr/>
      </dsp:nvSpPr>
      <dsp:spPr>
        <a:xfrm>
          <a:off x="371351" y="3345758"/>
          <a:ext cx="675184" cy="6751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007D17-3E0B-4564-B0B7-EC3A5FAA7BA9}">
      <dsp:nvSpPr>
        <dsp:cNvPr id="0" name=""/>
        <dsp:cNvSpPr/>
      </dsp:nvSpPr>
      <dsp:spPr>
        <a:xfrm>
          <a:off x="1417888" y="3069546"/>
          <a:ext cx="8943787" cy="1227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22" tIns="129922" rIns="129922" bIns="129922" numCol="1" spcCol="1270" anchor="ctr" anchorCtr="0">
          <a:noAutofit/>
        </a:bodyPr>
        <a:lstStyle/>
        <a:p>
          <a:pPr marL="0" lvl="0" indent="0" algn="l" defTabSz="1066800">
            <a:lnSpc>
              <a:spcPct val="90000"/>
            </a:lnSpc>
            <a:spcBef>
              <a:spcPct val="0"/>
            </a:spcBef>
            <a:spcAft>
              <a:spcPct val="35000"/>
            </a:spcAft>
            <a:buNone/>
          </a:pPr>
          <a:r>
            <a:rPr lang="en-US" sz="2400" kern="1200"/>
            <a:t>And finally when it comes to placing things on the website (using css) in the most appropriate way for our Figma templates.</a:t>
          </a:r>
        </a:p>
      </dsp:txBody>
      <dsp:txXfrm>
        <a:off x="1417888" y="3069546"/>
        <a:ext cx="8943787" cy="1227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CE7C3759-1457-46FB-8F72-9FC969C2E29E}" type="datetime1">
              <a:rPr lang="es-ES" smtClean="0"/>
              <a:t>15/04/2024</a:t>
            </a:fld>
            <a:endParaRPr lang="es-ES" dirty="0"/>
          </a:p>
        </p:txBody>
      </p:sp>
      <p:sp>
        <p:nvSpPr>
          <p:cNvPr id="4" name="Marcador de pie de página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5" name="Marcador de número de diapositiva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F757874-EF65-4B61-B062-40C932C81294}" type="slidenum">
              <a:rPr lang="es-ES" smtClean="0"/>
              <a:t>‹Nº›</a:t>
            </a:fld>
            <a:endParaRPr lang="es-E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7D9B200B-A8D1-468B-9DFE-62D3FE64DF4B}" type="datetime1">
              <a:rPr lang="es-ES" smtClean="0"/>
              <a:t>15/04/2024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6937E2AA-278D-0B48-A5DE-00B1FC5BDAF9}" type="slidenum">
              <a:rPr lang="es-ES" noProof="0" smtClean="0"/>
              <a:t>‹Nº›</a:t>
            </a:fld>
            <a:endParaRPr lang="es-ES" noProof="0"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1</a:t>
            </a:fld>
            <a:endParaRPr lang="es-ES" dirty="0"/>
          </a:p>
        </p:txBody>
      </p:sp>
    </p:spTree>
    <p:extLst>
      <p:ext uri="{BB962C8B-B14F-4D97-AF65-F5344CB8AC3E}">
        <p14:creationId xmlns:p14="http://schemas.microsoft.com/office/powerpoint/2010/main" val="333818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noProof="0" smtClean="0"/>
              <a:t>2</a:t>
            </a:fld>
            <a:endParaRPr lang="es-ES" noProof="0" dirty="0"/>
          </a:p>
        </p:txBody>
      </p:sp>
    </p:spTree>
    <p:extLst>
      <p:ext uri="{BB962C8B-B14F-4D97-AF65-F5344CB8AC3E}">
        <p14:creationId xmlns:p14="http://schemas.microsoft.com/office/powerpoint/2010/main" val="252339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noProof="0" smtClean="0"/>
              <a:t>3</a:t>
            </a:fld>
            <a:endParaRPr lang="es-ES" noProof="0" dirty="0"/>
          </a:p>
        </p:txBody>
      </p:sp>
    </p:spTree>
    <p:extLst>
      <p:ext uri="{BB962C8B-B14F-4D97-AF65-F5344CB8AC3E}">
        <p14:creationId xmlns:p14="http://schemas.microsoft.com/office/powerpoint/2010/main" val="426010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4</a:t>
            </a:fld>
            <a:endParaRPr lang="es-ES" dirty="0"/>
          </a:p>
        </p:txBody>
      </p:sp>
    </p:spTree>
    <p:extLst>
      <p:ext uri="{BB962C8B-B14F-4D97-AF65-F5344CB8AC3E}">
        <p14:creationId xmlns:p14="http://schemas.microsoft.com/office/powerpoint/2010/main" val="1572272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5</a:t>
            </a:fld>
            <a:endParaRPr lang="es-ES" dirty="0"/>
          </a:p>
        </p:txBody>
      </p:sp>
    </p:spTree>
    <p:extLst>
      <p:ext uri="{BB962C8B-B14F-4D97-AF65-F5344CB8AC3E}">
        <p14:creationId xmlns:p14="http://schemas.microsoft.com/office/powerpoint/2010/main" val="6103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6</a:t>
            </a:fld>
            <a:endParaRPr lang="es-ES" dirty="0"/>
          </a:p>
        </p:txBody>
      </p:sp>
    </p:spTree>
    <p:extLst>
      <p:ext uri="{BB962C8B-B14F-4D97-AF65-F5344CB8AC3E}">
        <p14:creationId xmlns:p14="http://schemas.microsoft.com/office/powerpoint/2010/main" val="42340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8</a:t>
            </a:fld>
            <a:endParaRPr lang="es-ES" dirty="0"/>
          </a:p>
        </p:txBody>
      </p:sp>
    </p:spTree>
    <p:extLst>
      <p:ext uri="{BB962C8B-B14F-4D97-AF65-F5344CB8AC3E}">
        <p14:creationId xmlns:p14="http://schemas.microsoft.com/office/powerpoint/2010/main" val="3289163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9</a:t>
            </a:fld>
            <a:endParaRPr lang="es-ES" dirty="0"/>
          </a:p>
        </p:txBody>
      </p:sp>
    </p:spTree>
    <p:extLst>
      <p:ext uri="{BB962C8B-B14F-4D97-AF65-F5344CB8AC3E}">
        <p14:creationId xmlns:p14="http://schemas.microsoft.com/office/powerpoint/2010/main" val="4006932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título">
    <p:spTree>
      <p:nvGrpSpPr>
        <p:cNvPr id="1" name=""/>
        <p:cNvGrpSpPr/>
        <p:nvPr/>
      </p:nvGrpSpPr>
      <p:grpSpPr>
        <a:xfrm>
          <a:off x="0" y="0"/>
          <a:ext cx="0" cy="0"/>
          <a:chOff x="0" y="0"/>
          <a:chExt cx="0" cy="0"/>
        </a:xfrm>
      </p:grpSpPr>
      <p:pic>
        <p:nvPicPr>
          <p:cNvPr id="2" name="Marcador de posición de imagen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ángulo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dirty="0"/>
          </a:p>
        </p:txBody>
      </p:sp>
      <p:sp>
        <p:nvSpPr>
          <p:cNvPr id="6" name="Título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rtlCol="0" anchor="ctr" anchorCtr="0">
            <a:noAutofit/>
          </a:bodyPr>
          <a:lstStyle>
            <a:lvl1pPr algn="ctr">
              <a:defRPr lang="es-ES" sz="4400"/>
            </a:lvl1pPr>
          </a:lstStyle>
          <a:p>
            <a:pPr rtl="0"/>
            <a:r>
              <a:rPr lang="es-ES" noProof="0"/>
              <a:t>Haga clic para agregar un título</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 Tabla">
    <p:spTree>
      <p:nvGrpSpPr>
        <p:cNvPr id="1" name=""/>
        <p:cNvGrpSpPr/>
        <p:nvPr/>
      </p:nvGrpSpPr>
      <p:grpSpPr>
        <a:xfrm>
          <a:off x="0" y="0"/>
          <a:ext cx="0" cy="0"/>
          <a:chOff x="0" y="0"/>
          <a:chExt cx="0" cy="0"/>
        </a:xfrm>
      </p:grpSpPr>
      <p:pic>
        <p:nvPicPr>
          <p:cNvPr id="4" name="Marcador de posición de imagen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rtlCol="0" anchor="ctr" anchorCtr="0">
            <a:noAutofit/>
          </a:bodyPr>
          <a:lstStyle>
            <a:lvl1pPr>
              <a:defRPr lang="es-ES" sz="3600"/>
            </a:lvl1pPr>
          </a:lstStyle>
          <a:p>
            <a:pPr rtl="0"/>
            <a:r>
              <a:rPr lang="es-ES" noProof="0"/>
              <a:t>Haga clic para agregar un título</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rtlCol="0">
            <a:normAutofit/>
          </a:bodyPr>
          <a:lstStyle>
            <a:lvl1pPr marL="0" indent="0">
              <a:spcBef>
                <a:spcPts val="1000"/>
              </a:spcBef>
              <a:spcAft>
                <a:spcPts val="1000"/>
              </a:spcAft>
              <a:buNone/>
              <a:defRPr lang="es-ES" sz="1800"/>
            </a:lvl1pPr>
            <a:lvl2pPr marL="228600" indent="0">
              <a:spcBef>
                <a:spcPts val="1000"/>
              </a:spcBef>
              <a:spcAft>
                <a:spcPts val="1000"/>
              </a:spcAft>
              <a:buNone/>
              <a:defRPr lang="es-ES" sz="1800"/>
            </a:lvl2pPr>
            <a:lvl3pPr marL="685800" indent="0">
              <a:spcBef>
                <a:spcPts val="1000"/>
              </a:spcBef>
              <a:spcAft>
                <a:spcPts val="1000"/>
              </a:spcAft>
              <a:buNone/>
              <a:defRPr lang="es-ES" sz="1800"/>
            </a:lvl3pPr>
            <a:lvl4pPr marL="1143000" indent="0">
              <a:spcBef>
                <a:spcPts val="1000"/>
              </a:spcBef>
              <a:spcAft>
                <a:spcPts val="1000"/>
              </a:spcAft>
              <a:buNone/>
              <a:defRPr lang="es-ES" sz="1800"/>
            </a:lvl4pPr>
            <a:lvl5pPr marL="1600200" indent="0">
              <a:spcBef>
                <a:spcPts val="1000"/>
              </a:spcBef>
              <a:spcAft>
                <a:spcPts val="1000"/>
              </a:spcAft>
              <a:buNone/>
              <a:defRPr lang="es-ES" sz="1800"/>
            </a:lvl5pPr>
          </a:lstStyle>
          <a:p>
            <a:pPr lvl="0" rtl="0"/>
            <a:r>
              <a:rPr lang="es-ES" noProof="0"/>
              <a:t>Haga clic para agregar contenido</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osición de tabla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rtlCol="0"/>
          <a:lstStyle>
            <a:defPPr>
              <a:defRPr lang="es-ES"/>
            </a:defPPr>
          </a:lstStyle>
          <a:p>
            <a:pPr rtl="0"/>
            <a:r>
              <a:rPr lang="es-ES" noProof="0"/>
              <a:t>Haga clic en el icono para agregar una tabla</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8E44B7D3-4E5F-4D2D-95A7-00CB23AE3693}" type="datetime1">
              <a:rPr lang="es-ES" noProof="0" smtClean="0"/>
              <a:t>15/04/2024</a:t>
            </a:fld>
            <a:endParaRPr lang="es-ES" noProof="0"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noProof="0"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noProof="0" smtClean="0"/>
              <a:t>‹Nº›</a:t>
            </a:fld>
            <a:endParaRPr lang="es-ES" noProof="0"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os contenidos 3">
    <p:spTree>
      <p:nvGrpSpPr>
        <p:cNvPr id="1" name=""/>
        <p:cNvGrpSpPr/>
        <p:nvPr/>
      </p:nvGrpSpPr>
      <p:grpSpPr>
        <a:xfrm>
          <a:off x="0" y="0"/>
          <a:ext cx="0" cy="0"/>
          <a:chOff x="0" y="0"/>
          <a:chExt cx="0" cy="0"/>
        </a:xfrm>
      </p:grpSpPr>
      <p:pic>
        <p:nvPicPr>
          <p:cNvPr id="8" name="Marcador de posición de imagen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ángulo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rtlCol="0" anchor="b" anchorCtr="0">
            <a:noAutofit/>
          </a:bodyPr>
          <a:lstStyle>
            <a:lvl1pPr algn="ctr">
              <a:defRPr lang="es-ES" sz="3600"/>
            </a:lvl1pPr>
          </a:lstStyle>
          <a:p>
            <a:pPr rtl="0"/>
            <a:r>
              <a:rPr lang="es-ES"/>
              <a:t>Haga clic para agregar un título</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rtlCol="0">
            <a:normAutofit/>
          </a:bodyPr>
          <a:lstStyle>
            <a:lvl1pPr marL="0" indent="0">
              <a:spcBef>
                <a:spcPts val="1000"/>
              </a:spcBef>
              <a:spcAft>
                <a:spcPts val="0"/>
              </a:spcAft>
              <a:buNone/>
              <a:defRPr lang="es-ES" sz="1800"/>
            </a:lvl1pPr>
            <a:lvl2pPr marL="685800">
              <a:spcBef>
                <a:spcPts val="600"/>
              </a:spcBef>
              <a:spcAft>
                <a:spcPts val="600"/>
              </a:spcAft>
              <a:defRPr lang="es-ES" sz="1800"/>
            </a:lvl2pPr>
            <a:lvl3pPr marL="1143000">
              <a:spcBef>
                <a:spcPts val="600"/>
              </a:spcBef>
              <a:spcAft>
                <a:spcPts val="600"/>
              </a:spcAft>
              <a:defRPr lang="es-ES" sz="1800"/>
            </a:lvl3pPr>
            <a:lvl4pPr marL="1600200">
              <a:spcBef>
                <a:spcPts val="600"/>
              </a:spcBef>
              <a:spcAft>
                <a:spcPts val="600"/>
              </a:spcAft>
              <a:defRPr lang="es-ES" sz="1800"/>
            </a:lvl4pPr>
            <a:lvl5pPr marL="20574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contenido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rtlCol="0">
            <a:normAutofit/>
          </a:bodyPr>
          <a:lstStyle>
            <a:lvl1pPr marL="0" indent="0">
              <a:lnSpc>
                <a:spcPct val="150000"/>
              </a:lnSpc>
              <a:spcBef>
                <a:spcPts val="1000"/>
              </a:spcBef>
              <a:spcAft>
                <a:spcPts val="600"/>
              </a:spcAft>
              <a:buNone/>
              <a:defRPr lang="es-ES" sz="1800"/>
            </a:lvl1pPr>
            <a:lvl2pPr marL="228600" indent="0">
              <a:lnSpc>
                <a:spcPct val="100000"/>
              </a:lnSpc>
              <a:spcBef>
                <a:spcPts val="1000"/>
              </a:spcBef>
              <a:spcAft>
                <a:spcPts val="600"/>
              </a:spcAft>
              <a:buNone/>
              <a:defRPr lang="es-ES" sz="1800"/>
            </a:lvl2pPr>
            <a:lvl3pPr marL="685800" indent="0">
              <a:lnSpc>
                <a:spcPct val="100000"/>
              </a:lnSpc>
              <a:spcBef>
                <a:spcPts val="1000"/>
              </a:spcBef>
              <a:spcAft>
                <a:spcPts val="600"/>
              </a:spcAft>
              <a:buNone/>
              <a:defRPr lang="es-ES" sz="1800"/>
            </a:lvl3pPr>
            <a:lvl4pPr marL="1143000" indent="0">
              <a:lnSpc>
                <a:spcPct val="100000"/>
              </a:lnSpc>
              <a:spcBef>
                <a:spcPts val="1000"/>
              </a:spcBef>
              <a:spcAft>
                <a:spcPts val="600"/>
              </a:spcAft>
              <a:buNone/>
              <a:defRPr lang="es-ES" sz="1800"/>
            </a:lvl4pPr>
            <a:lvl5pPr marL="1600200" indent="0">
              <a:lnSpc>
                <a:spcPct val="100000"/>
              </a:lnSpc>
              <a:spcBef>
                <a:spcPts val="1000"/>
              </a:spcBef>
              <a:spcAft>
                <a:spcPts val="600"/>
              </a:spcAft>
              <a:buNone/>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D74304D8-B3C1-44E8-83A0-18D09C3315E3}" type="datetime1">
              <a:rPr lang="es-ES" smtClean="0"/>
              <a:t>15/04/2024</a:t>
            </a:fld>
            <a:endParaRPr lang="es-ES"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sa">
    <p:spTree>
      <p:nvGrpSpPr>
        <p:cNvPr id="1" name=""/>
        <p:cNvGrpSpPr/>
        <p:nvPr/>
      </p:nvGrpSpPr>
      <p:grpSpPr>
        <a:xfrm>
          <a:off x="0" y="0"/>
          <a:ext cx="0" cy="0"/>
          <a:chOff x="0" y="0"/>
          <a:chExt cx="0" cy="0"/>
        </a:xfrm>
      </p:grpSpPr>
      <p:pic>
        <p:nvPicPr>
          <p:cNvPr id="3" name="Marcador de posición de imagen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rtlCol="0" anchor="b" anchorCtr="0">
            <a:noAutofit/>
          </a:bodyPr>
          <a:lstStyle>
            <a:lvl1pPr>
              <a:defRPr lang="es-ES" sz="3600"/>
            </a:lvl1pPr>
          </a:lstStyle>
          <a:p>
            <a:pPr rtl="0"/>
            <a:r>
              <a:rPr lang="es-ES"/>
              <a:t>Haga clic para agregar un título</a:t>
            </a:r>
          </a:p>
        </p:txBody>
      </p:sp>
      <p:sp>
        <p:nvSpPr>
          <p:cNvPr id="8" name="Marcador de posición de tabla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rtlCol="0"/>
          <a:lstStyle>
            <a:lvl1pPr>
              <a:defRPr lang="es-ES"/>
            </a:lvl1pPr>
          </a:lstStyle>
          <a:p>
            <a:pPr rtl="0"/>
            <a:r>
              <a:rPr lang="es-ES"/>
              <a:t>Haga clic en el icono para agregar una tabla</a:t>
            </a:r>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38B877DD-8742-486F-9DF2-6E05DD1B1915}" type="datetime1">
              <a:rPr lang="es-ES" smtClean="0"/>
              <a:t>15/04/2024</a:t>
            </a:fld>
            <a:endParaRPr lang="es-ES" dirty="0"/>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dirty="0"/>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3">
    <p:spTree>
      <p:nvGrpSpPr>
        <p:cNvPr id="1" name=""/>
        <p:cNvGrpSpPr/>
        <p:nvPr/>
      </p:nvGrpSpPr>
      <p:grpSpPr>
        <a:xfrm>
          <a:off x="0" y="0"/>
          <a:ext cx="0" cy="0"/>
          <a:chOff x="0" y="0"/>
          <a:chExt cx="0" cy="0"/>
        </a:xfrm>
      </p:grpSpPr>
      <p:pic>
        <p:nvPicPr>
          <p:cNvPr id="7" name="Marcador de posición de imagen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ángulo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rtlCol="0" anchor="b">
            <a:noAutofit/>
          </a:bodyPr>
          <a:lstStyle>
            <a:lvl1pPr algn="ctr">
              <a:defRPr lang="es-ES"/>
            </a:lvl1pPr>
          </a:lstStyle>
          <a:p>
            <a:pPr rtl="0"/>
            <a:r>
              <a:rPr lang="es-ES"/>
              <a:t>Haga clic para agregar un título</a:t>
            </a:r>
          </a:p>
        </p:txBody>
      </p:sp>
      <p:sp>
        <p:nvSpPr>
          <p:cNvPr id="10" name="Marcador de texto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rtlCol="0">
            <a:normAutofit/>
          </a:bodyPr>
          <a:lstStyle>
            <a:lvl1pPr marL="0" indent="0" algn="ctr">
              <a:buNone/>
              <a:defRPr lang="es-ES" sz="1800"/>
            </a:lvl1pPr>
            <a:lvl2pPr marL="457200" indent="0" algn="ctr">
              <a:buNone/>
              <a:defRPr lang="es-ES"/>
            </a:lvl2pPr>
            <a:lvl3pPr marL="914400" indent="0" algn="ctr">
              <a:buNone/>
              <a:defRPr lang="es-ES"/>
            </a:lvl3pPr>
            <a:lvl4pPr marL="1371600" indent="0" algn="ctr">
              <a:buNone/>
              <a:defRPr lang="es-ES"/>
            </a:lvl4pPr>
            <a:lvl5pPr marL="1828800" indent="0" algn="ctr">
              <a:buNone/>
              <a:defRPr lang="es-ES"/>
            </a:lvl5pPr>
          </a:lstStyle>
          <a:p>
            <a:pPr lvl="0" rtl="0"/>
            <a:r>
              <a:rPr lang="es-ES"/>
              <a:t>Haga clic para agregar texto</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ido 2">
    <p:spTree>
      <p:nvGrpSpPr>
        <p:cNvPr id="1" name=""/>
        <p:cNvGrpSpPr/>
        <p:nvPr/>
      </p:nvGrpSpPr>
      <p:grpSpPr>
        <a:xfrm>
          <a:off x="0" y="0"/>
          <a:ext cx="0" cy="0"/>
          <a:chOff x="0" y="0"/>
          <a:chExt cx="0" cy="0"/>
        </a:xfrm>
      </p:grpSpPr>
      <p:pic>
        <p:nvPicPr>
          <p:cNvPr id="7" name="Marcador de posición de imagen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rtlCol="0" anchor="t">
            <a:noAutofit/>
          </a:bodyPr>
          <a:lstStyle>
            <a:lvl1pPr algn="ctr">
              <a:defRPr lang="es-ES" sz="3600"/>
            </a:lvl1pPr>
          </a:lstStyle>
          <a:p>
            <a:pPr rtl="0"/>
            <a:r>
              <a:rPr lang="es-ES" noProof="0"/>
              <a:t>Haga clic para agregar un título</a:t>
            </a:r>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rtlCol="0" anchor="t" anchorCtr="0">
            <a:normAutofit/>
          </a:bodyPr>
          <a:lstStyle>
            <a:lvl1pPr marL="0" indent="0">
              <a:lnSpc>
                <a:spcPct val="150000"/>
              </a:lnSpc>
              <a:spcBef>
                <a:spcPts val="1000"/>
              </a:spcBef>
              <a:spcAft>
                <a:spcPts val="1200"/>
              </a:spcAft>
              <a:buNone/>
              <a:defRPr lang="es-ES" sz="2400"/>
            </a:lvl1pPr>
            <a:lvl2pPr>
              <a:lnSpc>
                <a:spcPct val="150000"/>
              </a:lnSpc>
              <a:spcBef>
                <a:spcPts val="1000"/>
              </a:spcBef>
              <a:spcAft>
                <a:spcPts val="1200"/>
              </a:spcAft>
              <a:defRPr lang="es-ES" sz="2000"/>
            </a:lvl2pPr>
            <a:lvl3pPr>
              <a:lnSpc>
                <a:spcPct val="150000"/>
              </a:lnSpc>
              <a:spcBef>
                <a:spcPts val="1000"/>
              </a:spcBef>
              <a:spcAft>
                <a:spcPts val="1200"/>
              </a:spcAft>
              <a:defRPr lang="es-ES" sz="1800"/>
            </a:lvl3pPr>
            <a:lvl4pPr>
              <a:lnSpc>
                <a:spcPct val="150000"/>
              </a:lnSpc>
              <a:spcBef>
                <a:spcPts val="1000"/>
              </a:spcBef>
              <a:spcAft>
                <a:spcPts val="1200"/>
              </a:spcAft>
              <a:defRPr lang="es-ES" sz="1600"/>
            </a:lvl4pPr>
            <a:lvl5pPr>
              <a:lnSpc>
                <a:spcPct val="150000"/>
              </a:lnSpc>
              <a:spcBef>
                <a:spcPts val="1000"/>
              </a:spcBef>
              <a:spcAft>
                <a:spcPts val="1200"/>
              </a:spcAft>
              <a:defRPr lang="es-ES" sz="1600"/>
            </a:lvl5pPr>
          </a:lstStyle>
          <a:p>
            <a:pPr lvl="0" rtl="0"/>
            <a:r>
              <a:rPr lang="es-ES" noProof="0" dirty="0"/>
              <a:t>Haga clic para agregar contenido</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6DE524E6-256B-444F-889B-C4E16C230803}" type="datetime1">
              <a:rPr lang="es-ES" noProof="0" smtClean="0"/>
              <a:t>15/04/2024</a:t>
            </a:fld>
            <a:endParaRPr lang="es-ES" noProof="0" dirty="0"/>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noProof="0" dirty="0"/>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noProof="0" smtClean="0"/>
              <a:t>‹Nº›</a:t>
            </a:fld>
            <a:endParaRPr lang="es-ES" noProof="0"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 Imagen">
    <p:spTree>
      <p:nvGrpSpPr>
        <p:cNvPr id="1" name=""/>
        <p:cNvGrpSpPr/>
        <p:nvPr/>
      </p:nvGrpSpPr>
      <p:grpSpPr>
        <a:xfrm>
          <a:off x="0" y="0"/>
          <a:ext cx="0" cy="0"/>
          <a:chOff x="0" y="0"/>
          <a:chExt cx="0" cy="0"/>
        </a:xfrm>
      </p:grpSpPr>
      <p:pic>
        <p:nvPicPr>
          <p:cNvPr id="7" name="Marcador de posición de imagen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ítulo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rtlCol="0" anchor="ctr">
            <a:noAutofit/>
          </a:bodyPr>
          <a:lstStyle>
            <a:lvl1pPr algn="ctr">
              <a:defRPr lang="es-ES" sz="4400"/>
            </a:lvl1pPr>
          </a:lstStyle>
          <a:p>
            <a:pPr rtl="0"/>
            <a:r>
              <a:rPr lang="es-ES" noProof="0"/>
              <a:t>Haga clic para agregar un título</a:t>
            </a:r>
          </a:p>
        </p:txBody>
      </p:sp>
      <p:sp>
        <p:nvSpPr>
          <p:cNvPr id="8" name="Marcador de posición de imagen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rtlCol="0">
            <a:noAutofit/>
          </a:bodyPr>
          <a:lstStyle>
            <a:lvl1pPr marL="342900" indent="-342900" algn="ctr">
              <a:buFont typeface="Arial" panose="020B0604020202020204" pitchFamily="34" charset="0"/>
              <a:buChar char="•"/>
              <a:defRPr lang="es-ES"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a:pPr>
            <a:r>
              <a:rPr lang="es-ES" noProof="0"/>
              <a:t>Haga clic en el icono para agregar una imagen</a:t>
            </a:r>
            <a:endParaRPr lang="es-ES" noProof="0" dirty="0"/>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AC945262-380D-499B-9A2C-B768E51E74AC}" type="datetime1">
              <a:rPr lang="es-ES" noProof="0" smtClean="0"/>
              <a:t>15/04/2024</a:t>
            </a:fld>
            <a:endParaRPr lang="es-ES" noProof="0" dirty="0"/>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noProof="0" dirty="0"/>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noProof="0" smtClean="0"/>
              <a:t>‹Nº›</a:t>
            </a:fld>
            <a:endParaRPr lang="es-ES" noProof="0"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 subtítulo + imagen">
    <p:spTree>
      <p:nvGrpSpPr>
        <p:cNvPr id="1" name=""/>
        <p:cNvGrpSpPr/>
        <p:nvPr/>
      </p:nvGrpSpPr>
      <p:grpSpPr>
        <a:xfrm>
          <a:off x="0" y="0"/>
          <a:ext cx="0" cy="0"/>
          <a:chOff x="0" y="0"/>
          <a:chExt cx="0" cy="0"/>
        </a:xfrm>
      </p:grpSpPr>
      <p:pic>
        <p:nvPicPr>
          <p:cNvPr id="8" name="Marcador de posición de imagen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ángulo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rtlCol="0" anchor="b">
            <a:noAutofit/>
          </a:bodyPr>
          <a:lstStyle>
            <a:lvl1pPr algn="l">
              <a:defRPr lang="es-ES" sz="36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rtlCol="0">
            <a:noAutofit/>
          </a:bodyPr>
          <a:lstStyle>
            <a:lvl1pPr marL="0" indent="0" algn="l">
              <a:buNone/>
              <a:defRPr lang="es-ES" sz="2800"/>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texto</a:t>
            </a:r>
          </a:p>
        </p:txBody>
      </p:sp>
      <p:sp>
        <p:nvSpPr>
          <p:cNvPr id="7" name="Marcador de posición de imagen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rtlCol="0">
            <a:normAutofit/>
          </a:bodyPr>
          <a:lstStyle>
            <a:lvl1pPr marL="0" indent="0" algn="ctr">
              <a:buNone/>
              <a:defRPr lang="es-ES" sz="2000"/>
            </a:lvl1pPr>
          </a:lstStyle>
          <a:p>
            <a:pPr rtl="0"/>
            <a:r>
              <a:rPr lang="es-ES"/>
              <a:t>Haga clic en el icono para agregar una imagen</a:t>
            </a:r>
          </a:p>
        </p:txBody>
      </p:sp>
      <p:sp>
        <p:nvSpPr>
          <p:cNvPr id="4" name="Marcador de fecha 3">
            <a:extLst>
              <a:ext uri="{FF2B5EF4-FFF2-40B4-BE49-F238E27FC236}">
                <a16:creationId xmlns:a16="http://schemas.microsoft.com/office/drawing/2014/main" id="{C0070940-5919-2C95-2278-32E50BF14DD1}"/>
              </a:ext>
            </a:extLst>
          </p:cNvPr>
          <p:cNvSpPr>
            <a:spLocks noGrp="1"/>
          </p:cNvSpPr>
          <p:nvPr>
            <p:ph type="dt" sz="half" idx="10"/>
          </p:nvPr>
        </p:nvSpPr>
        <p:spPr/>
        <p:txBody>
          <a:bodyPr rtlCol="0"/>
          <a:lstStyle>
            <a:defPPr>
              <a:defRPr lang="es-ES"/>
            </a:defPPr>
          </a:lstStyle>
          <a:p>
            <a:pPr rtl="0"/>
            <a:fld id="{9E7B6F4F-BD40-49AE-8CDB-F85286DCBC25}" type="datetime1">
              <a:rPr lang="es-ES" smtClean="0"/>
              <a:t>15/04/2024</a:t>
            </a:fld>
            <a:endParaRPr lang="es-ES" dirty="0"/>
          </a:p>
        </p:txBody>
      </p:sp>
      <p:sp>
        <p:nvSpPr>
          <p:cNvPr id="5" name="Marcador de pie de página 4">
            <a:extLst>
              <a:ext uri="{FF2B5EF4-FFF2-40B4-BE49-F238E27FC236}">
                <a16:creationId xmlns:a16="http://schemas.microsoft.com/office/drawing/2014/main" id="{1957D599-49CF-19FE-6D86-C5EDB765F413}"/>
              </a:ext>
            </a:extLst>
          </p:cNvPr>
          <p:cNvSpPr>
            <a:spLocks noGrp="1"/>
          </p:cNvSpPr>
          <p:nvPr>
            <p:ph type="ftr" sz="quarter" idx="11"/>
          </p:nvPr>
        </p:nvSpPr>
        <p:spPr/>
        <p:txBody>
          <a:bodyPr rtlCol="0"/>
          <a:lstStyle>
            <a:defPPr>
              <a:defRPr lang="es-ES"/>
            </a:defPPr>
          </a:lstStyle>
          <a:p>
            <a:pPr rtl="0"/>
            <a:endParaRPr lang="es-ES" dirty="0"/>
          </a:p>
        </p:txBody>
      </p:sp>
      <p:sp>
        <p:nvSpPr>
          <p:cNvPr id="6" name="Marcador de número de diapositiva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pic>
        <p:nvPicPr>
          <p:cNvPr id="7" name="Marcador de posición de imagen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ángulo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rtlCol="0" anchor="b" anchorCtr="0">
            <a:noAutofit/>
          </a:bodyPr>
          <a:lstStyle>
            <a:lvl1pPr algn="ctr">
              <a:defRPr lang="es-ES" sz="3600"/>
            </a:lvl1pPr>
          </a:lstStyle>
          <a:p>
            <a:pPr rtl="0"/>
            <a:r>
              <a:rPr lang="es-ES"/>
              <a:t>Haga clic para agregar un título</a:t>
            </a:r>
          </a:p>
        </p:txBody>
      </p:sp>
      <p:sp>
        <p:nvSpPr>
          <p:cNvPr id="9" name="Marcador de contenido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rtlCol="0">
            <a:normAutofit/>
          </a:bodyPr>
          <a:lstStyle>
            <a:lvl1pPr marL="0" indent="0">
              <a:spcBef>
                <a:spcPts val="1000"/>
              </a:spcBef>
              <a:spcAft>
                <a:spcPts val="1000"/>
              </a:spcAft>
              <a:buNone/>
              <a:defRPr lang="es-ES" sz="1800"/>
            </a:lvl1pPr>
            <a:lvl2pPr marL="228600">
              <a:spcBef>
                <a:spcPts val="600"/>
              </a:spcBef>
              <a:spcAft>
                <a:spcPts val="600"/>
              </a:spcAft>
              <a:defRPr lang="es-ES" sz="1800"/>
            </a:lvl2pPr>
            <a:lvl3pPr marL="685800">
              <a:spcBef>
                <a:spcPts val="600"/>
              </a:spcBef>
              <a:spcAft>
                <a:spcPts val="600"/>
              </a:spcAft>
              <a:defRPr lang="es-ES" sz="1800"/>
            </a:lvl3pPr>
            <a:lvl4pPr marL="1143000">
              <a:spcBef>
                <a:spcPts val="600"/>
              </a:spcBef>
              <a:spcAft>
                <a:spcPts val="600"/>
              </a:spcAft>
              <a:defRPr lang="es-ES" sz="1800"/>
            </a:lvl4pPr>
            <a:lvl5pPr marL="16002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B58012F2-2208-4E0F-BD21-37216A73E577}" type="datetime1">
              <a:rPr lang="es-ES" smtClean="0"/>
              <a:t>15/04/2024</a:t>
            </a:fld>
            <a:endParaRPr lang="es-ES" dirty="0"/>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dirty="0"/>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 + imagen ">
    <p:spTree>
      <p:nvGrpSpPr>
        <p:cNvPr id="1" name=""/>
        <p:cNvGrpSpPr/>
        <p:nvPr/>
      </p:nvGrpSpPr>
      <p:grpSpPr>
        <a:xfrm>
          <a:off x="0" y="0"/>
          <a:ext cx="0" cy="0"/>
          <a:chOff x="0" y="0"/>
          <a:chExt cx="0" cy="0"/>
        </a:xfrm>
      </p:grpSpPr>
      <p:pic>
        <p:nvPicPr>
          <p:cNvPr id="4" name="Marcador de posición de imagen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ítulo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lang="es-ES" sz="4400" kern="1200">
                <a:solidFill>
                  <a:schemeClr val="tx1"/>
                </a:solidFill>
                <a:latin typeface="+mj-lt"/>
                <a:ea typeface="+mj-ea"/>
                <a:cs typeface="+mj-cs"/>
              </a:defRPr>
            </a:lvl1pPr>
          </a:lstStyle>
          <a:p>
            <a:pP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rtlCol="0" anchor="b" anchorCtr="0">
            <a:noAutofit/>
          </a:bodyPr>
          <a:lstStyle>
            <a:lvl1pPr>
              <a:defRPr lang="es-ES" sz="3600"/>
            </a:lvl1pPr>
          </a:lstStyle>
          <a:p>
            <a:pPr rtl="0"/>
            <a:r>
              <a:rPr lang="es-ES"/>
              <a:t>Haga clic para agregar un título</a:t>
            </a:r>
          </a:p>
        </p:txBody>
      </p:sp>
      <p:sp>
        <p:nvSpPr>
          <p:cNvPr id="13" name="Marcador de texto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rtlCol="0"/>
          <a:lstStyle>
            <a:lvl1pPr marL="0" indent="0">
              <a:buNone/>
              <a:defRPr lang="es-ES"/>
            </a:lvl1pPr>
            <a:lvl2pPr marL="457200" indent="0">
              <a:buNone/>
              <a:defRPr lang="es-ES"/>
            </a:lvl2pPr>
            <a:lvl3pPr marL="914400" indent="0">
              <a:buNone/>
              <a:defRPr lang="es-ES"/>
            </a:lvl3pPr>
            <a:lvl4pPr marL="1371600" indent="0">
              <a:buNone/>
              <a:defRPr lang="es-ES"/>
            </a:lvl4pPr>
            <a:lvl5pPr marL="1828800" indent="0">
              <a:buNone/>
              <a:defRPr lang="es-ES"/>
            </a:lvl5pPr>
          </a:lstStyle>
          <a:p>
            <a:pPr lvl="0" rtl="0"/>
            <a:r>
              <a:rPr lang="es-ES"/>
              <a:t>Haga clic para agregar texto</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45D619BB-44C9-414B-8224-FAB07D5430B6}" type="datetime1">
              <a:rPr lang="es-ES" smtClean="0"/>
              <a:t>15/04/2024</a:t>
            </a:fld>
            <a:endParaRPr lang="es-ES"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contenidos 1">
    <p:spTree>
      <p:nvGrpSpPr>
        <p:cNvPr id="1" name=""/>
        <p:cNvGrpSpPr/>
        <p:nvPr/>
      </p:nvGrpSpPr>
      <p:grpSpPr>
        <a:xfrm>
          <a:off x="0" y="0"/>
          <a:ext cx="0" cy="0"/>
          <a:chOff x="0" y="0"/>
          <a:chExt cx="0" cy="0"/>
        </a:xfrm>
      </p:grpSpPr>
      <p:pic>
        <p:nvPicPr>
          <p:cNvPr id="8" name="Marcador de posición de imagen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ángulo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rtlCol="0" anchor="b" anchorCtr="0">
            <a:noAutofit/>
          </a:bodyPr>
          <a:lstStyle>
            <a:lvl1pPr algn="ctr">
              <a:defRPr lang="es-ES" sz="3600"/>
            </a:lvl1pPr>
          </a:lstStyle>
          <a:p>
            <a:pPr rtl="0"/>
            <a:r>
              <a:rPr lang="es-ES"/>
              <a:t>Haga clic para agregar un título</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B0A4004B-EE33-447C-A7D1-B506C4EC528D}" type="datetime1">
              <a:rPr lang="es-ES" smtClean="0"/>
              <a:t>15/04/2024</a:t>
            </a:fld>
            <a:endParaRPr lang="es-ES"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
        <p:nvSpPr>
          <p:cNvPr id="10" name="Marcador de contenido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rtlCol="0">
            <a:normAutofit/>
          </a:bodyPr>
          <a:lstStyle>
            <a:lvl1pPr marL="0" indent="0">
              <a:spcBef>
                <a:spcPts val="600"/>
              </a:spcBef>
              <a:spcAft>
                <a:spcPts val="600"/>
              </a:spcAft>
              <a:buNone/>
              <a:defRPr lang="es-ES" sz="1800"/>
            </a:lvl1pPr>
            <a:lvl2pPr marL="228600">
              <a:spcBef>
                <a:spcPts val="600"/>
              </a:spcBef>
              <a:spcAft>
                <a:spcPts val="600"/>
              </a:spcAft>
              <a:defRPr lang="es-ES" sz="1800"/>
            </a:lvl2pPr>
            <a:lvl3pPr marL="685800">
              <a:spcBef>
                <a:spcPts val="600"/>
              </a:spcBef>
              <a:spcAft>
                <a:spcPts val="600"/>
              </a:spcAft>
              <a:defRPr lang="es-ES" sz="1800"/>
            </a:lvl3pPr>
            <a:lvl4pPr marL="1143000">
              <a:spcBef>
                <a:spcPts val="600"/>
              </a:spcBef>
              <a:spcAft>
                <a:spcPts val="600"/>
              </a:spcAft>
              <a:defRPr lang="es-ES" sz="1800"/>
            </a:lvl4pPr>
            <a:lvl5pPr marL="16002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rtlCol="0">
            <a:normAutofit/>
          </a:bodyPr>
          <a:lstStyle>
            <a:lvl1pPr marL="0" indent="0">
              <a:spcBef>
                <a:spcPts val="600"/>
              </a:spcBef>
              <a:spcAft>
                <a:spcPts val="600"/>
              </a:spcAft>
              <a:buNone/>
              <a:defRPr lang="es-ES" sz="1800"/>
            </a:lvl1pPr>
            <a:lvl2pPr marL="228600">
              <a:spcBef>
                <a:spcPts val="600"/>
              </a:spcBef>
              <a:spcAft>
                <a:spcPts val="600"/>
              </a:spcAft>
              <a:defRPr lang="es-ES" sz="1800"/>
            </a:lvl2pPr>
            <a:lvl3pPr marL="685800">
              <a:spcBef>
                <a:spcPts val="600"/>
              </a:spcBef>
              <a:spcAft>
                <a:spcPts val="600"/>
              </a:spcAft>
              <a:defRPr lang="es-ES" sz="1800"/>
            </a:lvl3pPr>
            <a:lvl4pPr marL="1143000">
              <a:spcBef>
                <a:spcPts val="600"/>
              </a:spcBef>
              <a:spcAft>
                <a:spcPts val="600"/>
              </a:spcAft>
              <a:defRPr lang="es-ES" sz="1800"/>
            </a:lvl4pPr>
            <a:lvl5pPr marL="16002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s contenidos 2">
    <p:spTree>
      <p:nvGrpSpPr>
        <p:cNvPr id="1" name=""/>
        <p:cNvGrpSpPr/>
        <p:nvPr/>
      </p:nvGrpSpPr>
      <p:grpSpPr>
        <a:xfrm>
          <a:off x="0" y="0"/>
          <a:ext cx="0" cy="0"/>
          <a:chOff x="0" y="0"/>
          <a:chExt cx="0" cy="0"/>
        </a:xfrm>
      </p:grpSpPr>
      <p:pic>
        <p:nvPicPr>
          <p:cNvPr id="8" name="Marcador de posición de imagen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ángulo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rtlCol="0" anchor="b" anchorCtr="0">
            <a:noAutofit/>
          </a:bodyPr>
          <a:lstStyle>
            <a:lvl1pPr algn="ctr">
              <a:defRPr lang="es-ES" sz="3600"/>
            </a:lvl1pPr>
          </a:lstStyle>
          <a:p>
            <a:pPr rtl="0"/>
            <a:r>
              <a:rPr lang="es-ES"/>
              <a:t>Haga clic para agregar un título</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rtlCol="0">
            <a:normAutofit/>
          </a:bodyPr>
          <a:lstStyle>
            <a:lvl1pPr marL="0" indent="0">
              <a:lnSpc>
                <a:spcPct val="100000"/>
              </a:lnSpc>
              <a:spcBef>
                <a:spcPts val="1000"/>
              </a:spcBef>
              <a:spcAft>
                <a:spcPts val="600"/>
              </a:spcAft>
              <a:buNone/>
              <a:defRPr lang="es-ES" sz="1800"/>
            </a:lvl1pPr>
            <a:lvl2pPr marL="228600" indent="0">
              <a:lnSpc>
                <a:spcPct val="100000"/>
              </a:lnSpc>
              <a:spcBef>
                <a:spcPts val="1000"/>
              </a:spcBef>
              <a:spcAft>
                <a:spcPts val="600"/>
              </a:spcAft>
              <a:buNone/>
              <a:defRPr lang="es-ES" sz="1800"/>
            </a:lvl2pPr>
            <a:lvl3pPr marL="914400" indent="0">
              <a:lnSpc>
                <a:spcPct val="100000"/>
              </a:lnSpc>
              <a:spcBef>
                <a:spcPts val="1000"/>
              </a:spcBef>
              <a:spcAft>
                <a:spcPts val="600"/>
              </a:spcAft>
              <a:buNone/>
              <a:defRPr lang="es-ES" sz="1800"/>
            </a:lvl3pPr>
            <a:lvl4pPr marL="1143000" indent="0">
              <a:lnSpc>
                <a:spcPct val="100000"/>
              </a:lnSpc>
              <a:spcBef>
                <a:spcPts val="1000"/>
              </a:spcBef>
              <a:spcAft>
                <a:spcPts val="600"/>
              </a:spcAft>
              <a:buNone/>
              <a:defRPr lang="es-ES" sz="1800"/>
            </a:lvl4pPr>
            <a:lvl5pPr marL="1600200" indent="0">
              <a:lnSpc>
                <a:spcPct val="100000"/>
              </a:lnSpc>
              <a:spcBef>
                <a:spcPts val="1000"/>
              </a:spcBef>
              <a:spcAft>
                <a:spcPts val="600"/>
              </a:spcAft>
              <a:buNone/>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65ECCB5A-02F8-4443-8D49-35774A182830}" type="datetime1">
              <a:rPr lang="es-ES" smtClean="0"/>
              <a:t>15/04/2024</a:t>
            </a:fld>
            <a:endParaRPr lang="es-ES"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
        <p:nvSpPr>
          <p:cNvPr id="10" name="Marcador de contenido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rtlCol="0">
            <a:normAutofit/>
          </a:bodyPr>
          <a:lstStyle>
            <a:lvl1pPr marL="0" indent="0">
              <a:spcBef>
                <a:spcPts val="600"/>
              </a:spcBef>
              <a:spcAft>
                <a:spcPts val="600"/>
              </a:spcAft>
              <a:buNone/>
              <a:defRPr lang="es-ES" sz="1800"/>
            </a:lvl1pPr>
            <a:lvl2pPr marL="228600">
              <a:spcBef>
                <a:spcPts val="600"/>
              </a:spcBef>
              <a:spcAft>
                <a:spcPts val="600"/>
              </a:spcAft>
              <a:defRPr lang="es-ES" sz="1800"/>
            </a:lvl2pPr>
            <a:lvl3pPr marL="685800">
              <a:spcBef>
                <a:spcPts val="600"/>
              </a:spcBef>
              <a:spcAft>
                <a:spcPts val="600"/>
              </a:spcAft>
              <a:defRPr lang="es-ES" sz="1800"/>
            </a:lvl3pPr>
            <a:lvl4pPr marL="1143000">
              <a:spcBef>
                <a:spcPts val="600"/>
              </a:spcBef>
              <a:spcAft>
                <a:spcPts val="600"/>
              </a:spcAft>
              <a:defRPr lang="es-ES" sz="1800"/>
            </a:lvl4pPr>
            <a:lvl5pPr marL="16002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 subtítulo">
    <p:spTree>
      <p:nvGrpSpPr>
        <p:cNvPr id="1" name=""/>
        <p:cNvGrpSpPr/>
        <p:nvPr/>
      </p:nvGrpSpPr>
      <p:grpSpPr>
        <a:xfrm>
          <a:off x="0" y="0"/>
          <a:ext cx="0" cy="0"/>
          <a:chOff x="0" y="0"/>
          <a:chExt cx="0" cy="0"/>
        </a:xfrm>
      </p:grpSpPr>
      <p:pic>
        <p:nvPicPr>
          <p:cNvPr id="7" name="Marcador de posición de imagen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ángulo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rtlCol="0" anchor="b">
            <a:noAutofit/>
          </a:bodyPr>
          <a:lstStyle>
            <a:lvl1pPr algn="l">
              <a:defRPr lang="es-ES" sz="36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rtlCol="0">
            <a:noAutofit/>
          </a:bodyPr>
          <a:lstStyle>
            <a:lvl1pPr marL="0" indent="0" algn="l">
              <a:spcAft>
                <a:spcPts val="1000"/>
              </a:spcAft>
              <a:buNone/>
              <a:defRPr lang="es-ES" sz="1800"/>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texto</a:t>
            </a:r>
          </a:p>
        </p:txBody>
      </p:sp>
      <p:sp>
        <p:nvSpPr>
          <p:cNvPr id="12" name="Marcador de posición de imagen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rtlCol="0">
            <a:normAutofit/>
          </a:bodyPr>
          <a:lstStyle>
            <a:lvl1pPr marL="0" indent="0" algn="ctr">
              <a:buNone/>
              <a:defRPr lang="es-ES" sz="2000"/>
            </a:lvl1pPr>
          </a:lstStyle>
          <a:p>
            <a:pPr rtl="0"/>
            <a:r>
              <a:rPr lang="es-ES"/>
              <a:t>Haga clic en el icono para agregar una imagen</a:t>
            </a:r>
          </a:p>
        </p:txBody>
      </p:sp>
      <p:sp>
        <p:nvSpPr>
          <p:cNvPr id="4" name="Marcador de fecha 3">
            <a:extLst>
              <a:ext uri="{FF2B5EF4-FFF2-40B4-BE49-F238E27FC236}">
                <a16:creationId xmlns:a16="http://schemas.microsoft.com/office/drawing/2014/main" id="{C0070940-5919-2C95-2278-32E50BF14DD1}"/>
              </a:ext>
            </a:extLst>
          </p:cNvPr>
          <p:cNvSpPr>
            <a:spLocks noGrp="1"/>
          </p:cNvSpPr>
          <p:nvPr>
            <p:ph type="dt" sz="half" idx="10"/>
          </p:nvPr>
        </p:nvSpPr>
        <p:spPr/>
        <p:txBody>
          <a:bodyPr rtlCol="0"/>
          <a:lstStyle>
            <a:defPPr>
              <a:defRPr lang="es-ES"/>
            </a:defPPr>
          </a:lstStyle>
          <a:p>
            <a:pPr rtl="0"/>
            <a:fld id="{6B0A5D68-46DB-4085-AAF2-A56B60A4CCDB}" type="datetime1">
              <a:rPr lang="es-ES" smtClean="0"/>
              <a:t>15/04/2024</a:t>
            </a:fld>
            <a:endParaRPr lang="es-ES" dirty="0"/>
          </a:p>
        </p:txBody>
      </p:sp>
      <p:sp>
        <p:nvSpPr>
          <p:cNvPr id="5" name="Marcador de pie de página 4">
            <a:extLst>
              <a:ext uri="{FF2B5EF4-FFF2-40B4-BE49-F238E27FC236}">
                <a16:creationId xmlns:a16="http://schemas.microsoft.com/office/drawing/2014/main" id="{1957D599-49CF-19FE-6D86-C5EDB765F413}"/>
              </a:ext>
            </a:extLst>
          </p:cNvPr>
          <p:cNvSpPr>
            <a:spLocks noGrp="1"/>
          </p:cNvSpPr>
          <p:nvPr>
            <p:ph type="ftr" sz="quarter" idx="11"/>
          </p:nvPr>
        </p:nvSpPr>
        <p:spPr/>
        <p:txBody>
          <a:bodyPr rtlCol="0"/>
          <a:lstStyle>
            <a:defPPr>
              <a:defRPr lang="es-ES"/>
            </a:defPPr>
          </a:lstStyle>
          <a:p>
            <a:pPr rtl="0"/>
            <a:endParaRPr lang="es-ES" dirty="0"/>
          </a:p>
        </p:txBody>
      </p:sp>
      <p:sp>
        <p:nvSpPr>
          <p:cNvPr id="6" name="Marcador de número de diapositiva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es-ES"/>
            </a:defPPr>
          </a:lstStyle>
          <a:p>
            <a:pPr rtl="0"/>
            <a:r>
              <a:rPr lang="es-ES" noProof="0" dirty="0"/>
              <a:t>Haga clic para modificar el estilo de título del patrón</a:t>
            </a:r>
          </a:p>
        </p:txBody>
      </p:sp>
      <p:sp>
        <p:nvSpPr>
          <p:cNvPr id="3" name="Marcador de texto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s-ES"/>
            </a:defP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s-ES" sz="1200">
                <a:solidFill>
                  <a:schemeClr val="tx1">
                    <a:tint val="82000"/>
                  </a:schemeClr>
                </a:solidFill>
              </a:defRPr>
            </a:lvl1pPr>
          </a:lstStyle>
          <a:p>
            <a:pPr rtl="0"/>
            <a:fld id="{029776CB-D9FC-4A62-98FF-11EE2BA9AC6D}" type="datetime1">
              <a:rPr lang="es-ES" noProof="0" smtClean="0"/>
              <a:t>15/04/2024</a:t>
            </a:fld>
            <a:endParaRPr lang="es-ES" noProof="0" dirty="0"/>
          </a:p>
        </p:txBody>
      </p:sp>
      <p:sp>
        <p:nvSpPr>
          <p:cNvPr id="5" name="Marcador de pie de página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1200">
                <a:solidFill>
                  <a:schemeClr val="tx1">
                    <a:tint val="82000"/>
                  </a:schemeClr>
                </a:solidFill>
              </a:defRPr>
            </a:lvl1pPr>
          </a:lstStyle>
          <a:p>
            <a:pPr rtl="0"/>
            <a:endParaRPr lang="es-ES" noProof="0" dirty="0"/>
          </a:p>
        </p:txBody>
      </p:sp>
      <p:sp>
        <p:nvSpPr>
          <p:cNvPr id="6" name="Marcador de número de diapositiva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s-ES" sz="1200">
                <a:solidFill>
                  <a:schemeClr val="tx1">
                    <a:tint val="82000"/>
                  </a:schemeClr>
                </a:solidFill>
              </a:defRPr>
            </a:lvl1pPr>
          </a:lstStyle>
          <a:p>
            <a:pPr rtl="0"/>
            <a:fld id="{CBD12358-51D2-46B3-9BDE-DF29528B9454}" type="slidenum">
              <a:rPr lang="es-ES" noProof="0" smtClean="0"/>
              <a:t>‹Nº›</a:t>
            </a:fld>
            <a:endParaRPr lang="es-ES" noProof="0"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hf sldNum="0" hdr="0" ftr="0" dt="0"/>
  <p:txStyles>
    <p:titleStyle>
      <a:lvl1pPr algn="l" defTabSz="914400" rtl="0" eaLnBrk="1" latinLnBrk="0" hangingPunct="1">
        <a:lnSpc>
          <a:spcPct val="90000"/>
        </a:lnSpc>
        <a:spcBef>
          <a:spcPct val="0"/>
        </a:spcBef>
        <a:buNone/>
        <a:defRPr lang="es-ES"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047101-8D42-6100-9CEA-AEC0FAEAB606}"/>
              </a:ext>
            </a:extLst>
          </p:cNvPr>
          <p:cNvSpPr>
            <a:spLocks noGrp="1"/>
          </p:cNvSpPr>
          <p:nvPr>
            <p:ph type="ctrTitle"/>
          </p:nvPr>
        </p:nvSpPr>
        <p:spPr>
          <a:xfrm>
            <a:off x="1524000" y="2286000"/>
            <a:ext cx="9144000" cy="2286000"/>
          </a:xfrm>
          <a:noFill/>
        </p:spPr>
        <p:txBody>
          <a:bodyPr rtlCol="0">
            <a:noAutofit/>
          </a:bodyPr>
          <a:lstStyle>
            <a:defPPr>
              <a:defRPr lang="es-ES"/>
            </a:defPPr>
          </a:lstStyle>
          <a:p>
            <a:pPr rtl="0"/>
            <a:r>
              <a:rPr lang="es-ES" dirty="0"/>
              <a:t>NETHERLANDS WEB-PROJECT</a:t>
            </a:r>
          </a:p>
        </p:txBody>
      </p:sp>
    </p:spTree>
    <p:extLst>
      <p:ext uri="{BB962C8B-B14F-4D97-AF65-F5344CB8AC3E}">
        <p14:creationId xmlns:p14="http://schemas.microsoft.com/office/powerpoint/2010/main" val="208302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rtlCol="0" anchor="t">
            <a:noAutofit/>
          </a:bodyPr>
          <a:lstStyle>
            <a:defPPr>
              <a:defRPr lang="es-ES"/>
            </a:defPPr>
          </a:lstStyle>
          <a:p>
            <a:pPr rtl="0"/>
            <a:r>
              <a:rPr lang="es-ES" dirty="0"/>
              <a:t>Agenda</a:t>
            </a:r>
          </a:p>
        </p:txBody>
      </p:sp>
      <p:sp>
        <p:nvSpPr>
          <p:cNvPr id="3" name="Marcador de contenido 2">
            <a:extLst>
              <a:ext uri="{FF2B5EF4-FFF2-40B4-BE49-F238E27FC236}">
                <a16:creationId xmlns:a16="http://schemas.microsoft.com/office/drawing/2014/main" id="{9BEA8735-F1DC-1DE6-0A38-429B2F660F8A}"/>
              </a:ext>
            </a:extLst>
          </p:cNvPr>
          <p:cNvSpPr>
            <a:spLocks noGrp="1"/>
          </p:cNvSpPr>
          <p:nvPr>
            <p:ph idx="1"/>
          </p:nvPr>
        </p:nvSpPr>
        <p:spPr>
          <a:xfrm>
            <a:off x="4796287" y="1457864"/>
            <a:ext cx="4986068" cy="3517259"/>
          </a:xfrm>
          <a:noFill/>
        </p:spPr>
        <p:txBody>
          <a:bodyPr rtlCol="0" anchor="t">
            <a:normAutofit/>
          </a:bodyPr>
          <a:lstStyle>
            <a:defPPr>
              <a:defRPr lang="es-ES"/>
            </a:defPPr>
          </a:lstStyle>
          <a:p>
            <a:pPr rtl="0"/>
            <a:r>
              <a:rPr lang="en-GB" dirty="0"/>
              <a:t>Quick Summary</a:t>
            </a:r>
          </a:p>
          <a:p>
            <a:pPr rtl="0"/>
            <a:r>
              <a:rPr lang="en-GB" dirty="0"/>
              <a:t>Technologies Used</a:t>
            </a:r>
          </a:p>
          <a:p>
            <a:pPr rtl="0"/>
            <a:r>
              <a:rPr lang="en-GB" dirty="0"/>
              <a:t>Tutorial of the webpage</a:t>
            </a:r>
          </a:p>
          <a:p>
            <a:pPr rtl="0"/>
            <a:r>
              <a:rPr lang="en-GB" dirty="0"/>
              <a:t>Problems during the project</a:t>
            </a:r>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0034E89-1952-5288-08A0-70A4A73BE39E}"/>
              </a:ext>
            </a:extLst>
          </p:cNvPr>
          <p:cNvSpPr>
            <a:spLocks noGrp="1"/>
          </p:cNvSpPr>
          <p:nvPr>
            <p:ph type="ctrTitle"/>
          </p:nvPr>
        </p:nvSpPr>
        <p:spPr>
          <a:xfrm>
            <a:off x="918259" y="798653"/>
            <a:ext cx="5166167" cy="961321"/>
          </a:xfrm>
          <a:solidFill>
            <a:schemeClr val="bg1">
              <a:alpha val="95000"/>
            </a:schemeClr>
          </a:solidFill>
        </p:spPr>
        <p:txBody>
          <a:bodyPr rtlCol="0" anchor="ctr"/>
          <a:lstStyle>
            <a:defPPr>
              <a:defRPr lang="es-ES"/>
            </a:defPPr>
          </a:lstStyle>
          <a:p>
            <a:pPr rtl="0"/>
            <a:r>
              <a:rPr lang="es-ES" dirty="0"/>
              <a:t>Quick </a:t>
            </a:r>
            <a:r>
              <a:rPr lang="es-ES" dirty="0" err="1"/>
              <a:t>Summary</a:t>
            </a:r>
            <a:endParaRPr lang="es-ES" dirty="0"/>
          </a:p>
        </p:txBody>
      </p:sp>
      <p:sp>
        <p:nvSpPr>
          <p:cNvPr id="4" name="Marcador de posición de imagen 3">
            <a:extLst>
              <a:ext uri="{FF2B5EF4-FFF2-40B4-BE49-F238E27FC236}">
                <a16:creationId xmlns:a16="http://schemas.microsoft.com/office/drawing/2014/main" id="{E222BA6A-F4CF-590A-1114-27CC49C72C4A}"/>
              </a:ext>
            </a:extLst>
          </p:cNvPr>
          <p:cNvSpPr>
            <a:spLocks noGrp="1"/>
          </p:cNvSpPr>
          <p:nvPr>
            <p:ph type="pic" sz="quarter" idx="13"/>
          </p:nvPr>
        </p:nvSpPr>
        <p:spPr/>
        <p:txBody>
          <a:bodyPr/>
          <a:lstStyle/>
          <a:p>
            <a:r>
              <a:rPr lang="en-US" sz="1600" dirty="0"/>
              <a:t>The website provides an overview of the Netherlands, highlighting its history, geography, economy, and security. Through the sidebar, users can access specific sections of the site, including:</a:t>
            </a:r>
            <a:br>
              <a:rPr lang="en-US" sz="1600" dirty="0"/>
            </a:br>
            <a:endParaRPr lang="en-US" sz="1600" dirty="0"/>
          </a:p>
          <a:p>
            <a:pPr>
              <a:buFont typeface="Arial" panose="020B0604020202020204" pitchFamily="34" charset="0"/>
              <a:buChar char="•"/>
            </a:pPr>
            <a:r>
              <a:rPr lang="en-US" sz="1600" b="1" dirty="0"/>
              <a:t>TRADITIONS</a:t>
            </a:r>
            <a:r>
              <a:rPr lang="en-US" sz="1600" dirty="0"/>
              <a:t>: Information on the cultural traditions of the Netherlands.</a:t>
            </a:r>
            <a:br>
              <a:rPr lang="en-US" sz="1600" dirty="0"/>
            </a:br>
            <a:endParaRPr lang="en-US" sz="1600" dirty="0"/>
          </a:p>
          <a:p>
            <a:pPr>
              <a:buFont typeface="Arial" panose="020B0604020202020204" pitchFamily="34" charset="0"/>
              <a:buChar char="•"/>
            </a:pPr>
            <a:r>
              <a:rPr lang="en-US" sz="1600" b="1" dirty="0"/>
              <a:t>FOOD</a:t>
            </a:r>
            <a:r>
              <a:rPr lang="en-US" sz="1600" dirty="0"/>
              <a:t>: Details on the country's gastronomy.</a:t>
            </a:r>
            <a:br>
              <a:rPr lang="en-US" sz="1600" dirty="0"/>
            </a:br>
            <a:endParaRPr lang="en-US" sz="1600" dirty="0"/>
          </a:p>
          <a:p>
            <a:pPr>
              <a:buFont typeface="Arial" panose="020B0604020202020204" pitchFamily="34" charset="0"/>
              <a:buChar char="•"/>
            </a:pPr>
            <a:r>
              <a:rPr lang="en-US" sz="1600" b="1" dirty="0"/>
              <a:t>REGIONS</a:t>
            </a:r>
            <a:r>
              <a:rPr lang="en-US" sz="1600" dirty="0"/>
              <a:t>: Descriptions of the different regions of the Netherlands.</a:t>
            </a:r>
            <a:br>
              <a:rPr lang="en-US" sz="1600" dirty="0"/>
            </a:br>
            <a:endParaRPr lang="en-US" sz="1600" dirty="0"/>
          </a:p>
          <a:p>
            <a:pPr>
              <a:buFont typeface="Arial" panose="020B0604020202020204" pitchFamily="34" charset="0"/>
              <a:buChar char="•"/>
            </a:pPr>
            <a:r>
              <a:rPr lang="en-US" sz="1600" b="1" dirty="0"/>
              <a:t>ABOUT TILBURG</a:t>
            </a:r>
            <a:r>
              <a:rPr lang="en-US" sz="1600" dirty="0"/>
              <a:t>: Information about the city of Tilburg.</a:t>
            </a:r>
            <a:br>
              <a:rPr lang="en-US" sz="1600" dirty="0"/>
            </a:br>
            <a:endParaRPr lang="en-US" sz="1600" dirty="0"/>
          </a:p>
          <a:p>
            <a:r>
              <a:rPr lang="en-US" sz="1600" dirty="0"/>
              <a:t>This structure allows visitors to explore different aspects of the Netherlands in an </a:t>
            </a:r>
            <a:r>
              <a:rPr lang="en-US" sz="1600" dirty="0" err="1"/>
              <a:t>organised</a:t>
            </a:r>
            <a:r>
              <a:rPr lang="en-US" sz="1600" dirty="0"/>
              <a:t> and accessible way.</a:t>
            </a:r>
          </a:p>
        </p:txBody>
      </p:sp>
      <p:pic>
        <p:nvPicPr>
          <p:cNvPr id="6" name="Imagen 5">
            <a:extLst>
              <a:ext uri="{FF2B5EF4-FFF2-40B4-BE49-F238E27FC236}">
                <a16:creationId xmlns:a16="http://schemas.microsoft.com/office/drawing/2014/main" id="{8F962539-669E-D701-383E-1C0AF3AD6834}"/>
              </a:ext>
            </a:extLst>
          </p:cNvPr>
          <p:cNvPicPr>
            <a:picLocks noChangeAspect="1"/>
          </p:cNvPicPr>
          <p:nvPr/>
        </p:nvPicPr>
        <p:blipFill>
          <a:blip r:embed="rId3"/>
          <a:stretch>
            <a:fillRect/>
          </a:stretch>
        </p:blipFill>
        <p:spPr>
          <a:xfrm>
            <a:off x="843087" y="1879150"/>
            <a:ext cx="5143015" cy="2397327"/>
          </a:xfrm>
          <a:prstGeom prst="rect">
            <a:avLst/>
          </a:prstGeom>
        </p:spPr>
      </p:pic>
      <p:pic>
        <p:nvPicPr>
          <p:cNvPr id="8" name="Imagen 7">
            <a:extLst>
              <a:ext uri="{FF2B5EF4-FFF2-40B4-BE49-F238E27FC236}">
                <a16:creationId xmlns:a16="http://schemas.microsoft.com/office/drawing/2014/main" id="{C202C986-F90C-44E7-B56D-0A05B849B74F}"/>
              </a:ext>
            </a:extLst>
          </p:cNvPr>
          <p:cNvPicPr>
            <a:picLocks noChangeAspect="1"/>
          </p:cNvPicPr>
          <p:nvPr/>
        </p:nvPicPr>
        <p:blipFill>
          <a:blip r:embed="rId4"/>
          <a:stretch>
            <a:fillRect/>
          </a:stretch>
        </p:blipFill>
        <p:spPr>
          <a:xfrm>
            <a:off x="1469736" y="4302248"/>
            <a:ext cx="4075657" cy="2275895"/>
          </a:xfrm>
          <a:prstGeom prst="rect">
            <a:avLst/>
          </a:prstGeom>
        </p:spPr>
      </p:pic>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ABE40-AA00-F366-A36A-B3F1AADBF025}"/>
              </a:ext>
            </a:extLst>
          </p:cNvPr>
          <p:cNvSpPr>
            <a:spLocks noGrp="1"/>
          </p:cNvSpPr>
          <p:nvPr>
            <p:ph type="ctrTitle"/>
          </p:nvPr>
        </p:nvSpPr>
        <p:spPr>
          <a:xfrm>
            <a:off x="6296135" y="1124887"/>
            <a:ext cx="4480560" cy="792403"/>
          </a:xfrm>
          <a:noFill/>
        </p:spPr>
        <p:txBody>
          <a:bodyPr rtlCol="0">
            <a:noAutofit/>
          </a:bodyPr>
          <a:lstStyle>
            <a:defPPr>
              <a:defRPr lang="es-ES"/>
            </a:defPPr>
          </a:lstStyle>
          <a:p>
            <a:pPr rtl="0"/>
            <a:r>
              <a:rPr lang="es-ES" dirty="0"/>
              <a:t>Technologies Used</a:t>
            </a:r>
          </a:p>
        </p:txBody>
      </p:sp>
      <p:sp>
        <p:nvSpPr>
          <p:cNvPr id="4" name="Marcador de posición de imagen 3">
            <a:extLst>
              <a:ext uri="{FF2B5EF4-FFF2-40B4-BE49-F238E27FC236}">
                <a16:creationId xmlns:a16="http://schemas.microsoft.com/office/drawing/2014/main" id="{1D3536E2-5192-DE46-3992-FA7F22B0232B}"/>
              </a:ext>
            </a:extLst>
          </p:cNvPr>
          <p:cNvSpPr>
            <a:spLocks noGrp="1"/>
          </p:cNvSpPr>
          <p:nvPr>
            <p:ph type="pic" sz="quarter" idx="13"/>
          </p:nvPr>
        </p:nvSpPr>
        <p:spPr/>
        <p:txBody>
          <a:bodyPr>
            <a:normAutofit/>
          </a:bodyPr>
          <a:lstStyle/>
          <a:p>
            <a:pPr algn="l"/>
            <a:r>
              <a:rPr lang="en-GB" sz="1600" dirty="0"/>
              <a:t>The code provided uses a combination of core web development technologies, including HTML, CSS, and jQuery.</a:t>
            </a:r>
          </a:p>
        </p:txBody>
      </p:sp>
      <p:pic>
        <p:nvPicPr>
          <p:cNvPr id="6" name="Imagen 5">
            <a:extLst>
              <a:ext uri="{FF2B5EF4-FFF2-40B4-BE49-F238E27FC236}">
                <a16:creationId xmlns:a16="http://schemas.microsoft.com/office/drawing/2014/main" id="{1DBC520F-F9BF-E0F3-719F-C2995155B3CE}"/>
              </a:ext>
            </a:extLst>
          </p:cNvPr>
          <p:cNvPicPr>
            <a:picLocks noChangeAspect="1"/>
          </p:cNvPicPr>
          <p:nvPr/>
        </p:nvPicPr>
        <p:blipFill>
          <a:blip r:embed="rId3"/>
          <a:stretch>
            <a:fillRect/>
          </a:stretch>
        </p:blipFill>
        <p:spPr>
          <a:xfrm>
            <a:off x="980024" y="2517059"/>
            <a:ext cx="3937728" cy="2340076"/>
          </a:xfrm>
          <a:prstGeom prst="rect">
            <a:avLst/>
          </a:prstGeom>
        </p:spPr>
      </p:pic>
      <p:pic>
        <p:nvPicPr>
          <p:cNvPr id="8" name="Imagen 7">
            <a:extLst>
              <a:ext uri="{FF2B5EF4-FFF2-40B4-BE49-F238E27FC236}">
                <a16:creationId xmlns:a16="http://schemas.microsoft.com/office/drawing/2014/main" id="{145BC106-9E83-A2FE-FE85-F00EECC4B5D1}"/>
              </a:ext>
            </a:extLst>
          </p:cNvPr>
          <p:cNvPicPr>
            <a:picLocks noChangeAspect="1"/>
          </p:cNvPicPr>
          <p:nvPr/>
        </p:nvPicPr>
        <p:blipFill>
          <a:blip r:embed="rId4"/>
          <a:stretch>
            <a:fillRect/>
          </a:stretch>
        </p:blipFill>
        <p:spPr>
          <a:xfrm>
            <a:off x="4982138" y="2636832"/>
            <a:ext cx="3593793" cy="1779070"/>
          </a:xfrm>
          <a:prstGeom prst="rect">
            <a:avLst/>
          </a:prstGeom>
        </p:spPr>
      </p:pic>
      <p:pic>
        <p:nvPicPr>
          <p:cNvPr id="10" name="Imagen 9">
            <a:extLst>
              <a:ext uri="{FF2B5EF4-FFF2-40B4-BE49-F238E27FC236}">
                <a16:creationId xmlns:a16="http://schemas.microsoft.com/office/drawing/2014/main" id="{457914CC-A346-E216-16A0-5A38ED2609FD}"/>
              </a:ext>
            </a:extLst>
          </p:cNvPr>
          <p:cNvPicPr>
            <a:picLocks noChangeAspect="1"/>
          </p:cNvPicPr>
          <p:nvPr/>
        </p:nvPicPr>
        <p:blipFill>
          <a:blip r:embed="rId5"/>
          <a:stretch>
            <a:fillRect/>
          </a:stretch>
        </p:blipFill>
        <p:spPr>
          <a:xfrm>
            <a:off x="8640317" y="2517059"/>
            <a:ext cx="2555821" cy="2169020"/>
          </a:xfrm>
          <a:prstGeom prst="rect">
            <a:avLst/>
          </a:prstGeom>
        </p:spPr>
      </p:pic>
    </p:spTree>
    <p:extLst>
      <p:ext uri="{BB962C8B-B14F-4D97-AF65-F5344CB8AC3E}">
        <p14:creationId xmlns:p14="http://schemas.microsoft.com/office/powerpoint/2010/main" val="10080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8958805" cy="813710"/>
          </a:xfrm>
          <a:noFill/>
        </p:spPr>
        <p:txBody>
          <a:bodyPr rtlCol="0"/>
          <a:lstStyle>
            <a:defPPr>
              <a:defRPr lang="es-ES"/>
            </a:defPPr>
          </a:lstStyle>
          <a:p>
            <a:pPr rtl="0"/>
            <a:r>
              <a:rPr lang="es-ES" dirty="0"/>
              <a:t>Tutorial</a:t>
            </a:r>
          </a:p>
        </p:txBody>
      </p:sp>
      <p:sp>
        <p:nvSpPr>
          <p:cNvPr id="3" name="Marcador de contenido 2">
            <a:extLst>
              <a:ext uri="{FF2B5EF4-FFF2-40B4-BE49-F238E27FC236}">
                <a16:creationId xmlns:a16="http://schemas.microsoft.com/office/drawing/2014/main" id="{A6A33159-D030-2F82-A142-F75940728319}"/>
              </a:ext>
            </a:extLst>
          </p:cNvPr>
          <p:cNvSpPr>
            <a:spLocks noGrp="1"/>
          </p:cNvSpPr>
          <p:nvPr>
            <p:ph sz="half" idx="14"/>
          </p:nvPr>
        </p:nvSpPr>
        <p:spPr>
          <a:xfrm>
            <a:off x="1242449" y="2492848"/>
            <a:ext cx="2857602" cy="2098264"/>
          </a:xfrm>
          <a:noFill/>
        </p:spPr>
        <p:txBody>
          <a:bodyPr vert="horz" lIns="91440" tIns="45720" rIns="91440" bIns="45720" rtlCol="0" anchor="t">
            <a:normAutofit/>
          </a:bodyPr>
          <a:lstStyle>
            <a:defPPr>
              <a:defRPr lang="es-ES"/>
            </a:defPPr>
          </a:lstStyle>
          <a:p>
            <a:pPr rtl="0">
              <a:lnSpc>
                <a:spcPct val="100000"/>
              </a:lnSpc>
            </a:pPr>
            <a:r>
              <a:rPr lang="en-US" dirty="0"/>
              <a:t>Navigating our website is very simple. By following the next instructions you will be able to access our contents.</a:t>
            </a:r>
          </a:p>
          <a:p>
            <a:pPr rtl="0">
              <a:lnSpc>
                <a:spcPct val="100000"/>
              </a:lnSpc>
            </a:pPr>
            <a:r>
              <a:rPr lang="en-US" dirty="0"/>
              <a:t>- </a:t>
            </a:r>
            <a:endParaRPr lang="es-ES" dirty="0"/>
          </a:p>
        </p:txBody>
      </p:sp>
      <p:sp>
        <p:nvSpPr>
          <p:cNvPr id="4" name="Marcador de contenido 2">
            <a:extLst>
              <a:ext uri="{FF2B5EF4-FFF2-40B4-BE49-F238E27FC236}">
                <a16:creationId xmlns:a16="http://schemas.microsoft.com/office/drawing/2014/main" id="{C5335A2D-8022-ECB6-7515-222F6CFCE8B0}"/>
              </a:ext>
            </a:extLst>
          </p:cNvPr>
          <p:cNvSpPr txBox="1">
            <a:spLocks/>
          </p:cNvSpPr>
          <p:nvPr/>
        </p:nvSpPr>
        <p:spPr>
          <a:xfrm>
            <a:off x="4208206" y="1910008"/>
            <a:ext cx="6931743" cy="3792702"/>
          </a:xfrm>
          <a:prstGeom prst="rect">
            <a:avLst/>
          </a:prstGeom>
          <a:noFill/>
        </p:spPr>
        <p:txBody>
          <a:bodyPr vert="horz" lIns="91440" tIns="45720" rIns="91440" bIns="45720" rtlCol="0" anchor="t">
            <a:normAutofit fontScale="62500" lnSpcReduction="20000"/>
          </a:bodyPr>
          <a:lstStyle>
            <a:defPPr>
              <a:defRPr lang="es-ES"/>
            </a:defPPr>
            <a:lvl1pPr marL="0" indent="0" algn="l" defTabSz="914400" rtl="0" eaLnBrk="1" latinLnBrk="0" hangingPunct="1">
              <a:lnSpc>
                <a:spcPct val="90000"/>
              </a:lnSpc>
              <a:spcBef>
                <a:spcPts val="1000"/>
              </a:spcBef>
              <a:spcAft>
                <a:spcPts val="1000"/>
              </a:spcAft>
              <a:buFont typeface="Arial" panose="020B0604020202020204" pitchFamily="34" charset="0"/>
              <a:buNone/>
              <a:defRPr lang="es-ES" sz="1800" kern="1200">
                <a:solidFill>
                  <a:schemeClr val="tx1"/>
                </a:solidFill>
                <a:latin typeface="+mn-lt"/>
                <a:ea typeface="+mn-ea"/>
                <a:cs typeface="+mn-cs"/>
              </a:defRPr>
            </a:lvl1pPr>
            <a:lvl2pPr marL="228600" indent="-228600" algn="l" defTabSz="914400" rtl="0" eaLnBrk="1" latinLnBrk="0" hangingPunct="1">
              <a:lnSpc>
                <a:spcPct val="90000"/>
              </a:lnSpc>
              <a:spcBef>
                <a:spcPts val="600"/>
              </a:spcBef>
              <a:spcAft>
                <a:spcPts val="600"/>
              </a:spcAft>
              <a:buFont typeface="Arial" panose="020B0604020202020204" pitchFamily="34" charset="0"/>
              <a:buChar char="•"/>
              <a:defRPr lang="es-ES" sz="1800" kern="1200">
                <a:solidFill>
                  <a:schemeClr val="tx1"/>
                </a:solidFill>
                <a:latin typeface="+mn-lt"/>
                <a:ea typeface="+mn-ea"/>
                <a:cs typeface="+mn-cs"/>
              </a:defRPr>
            </a:lvl2pPr>
            <a:lvl3pPr marL="685800" indent="-228600" algn="l" defTabSz="914400" rtl="0" eaLnBrk="1" latinLnBrk="0" hangingPunct="1">
              <a:lnSpc>
                <a:spcPct val="90000"/>
              </a:lnSpc>
              <a:spcBef>
                <a:spcPts val="600"/>
              </a:spcBef>
              <a:spcAft>
                <a:spcPts val="600"/>
              </a:spcAft>
              <a:buFont typeface="Arial" panose="020B0604020202020204" pitchFamily="34" charset="0"/>
              <a:buChar char="•"/>
              <a:defRPr lang="es-ES" sz="1800" kern="1200">
                <a:solidFill>
                  <a:schemeClr val="tx1"/>
                </a:solidFill>
                <a:latin typeface="+mn-lt"/>
                <a:ea typeface="+mn-ea"/>
                <a:cs typeface="+mn-cs"/>
              </a:defRPr>
            </a:lvl3pPr>
            <a:lvl4pPr marL="1143000" indent="-228600" algn="l" defTabSz="914400" rtl="0" eaLnBrk="1" latinLnBrk="0" hangingPunct="1">
              <a:lnSpc>
                <a:spcPct val="90000"/>
              </a:lnSpc>
              <a:spcBef>
                <a:spcPts val="600"/>
              </a:spcBef>
              <a:spcAft>
                <a:spcPts val="600"/>
              </a:spcAft>
              <a:buFont typeface="Arial" panose="020B0604020202020204" pitchFamily="34" charset="0"/>
              <a:buChar char="•"/>
              <a:defRPr lang="es-ES" sz="1800" kern="1200">
                <a:solidFill>
                  <a:schemeClr val="tx1"/>
                </a:solidFill>
                <a:latin typeface="+mn-lt"/>
                <a:ea typeface="+mn-ea"/>
                <a:cs typeface="+mn-cs"/>
              </a:defRPr>
            </a:lvl4pPr>
            <a:lvl5pPr marL="1600200" indent="-228600" algn="l" defTabSz="914400" rtl="0" eaLnBrk="1" latinLnBrk="0" hangingPunct="1">
              <a:lnSpc>
                <a:spcPct val="90000"/>
              </a:lnSpc>
              <a:spcBef>
                <a:spcPts val="600"/>
              </a:spcBef>
              <a:spcAft>
                <a:spcPts val="600"/>
              </a:spcAft>
              <a:buFont typeface="Arial" panose="020B0604020202020204" pitchFamily="34" charset="0"/>
              <a:buChar char="•"/>
              <a:defRPr lang="es-E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a:lstStyle>
          <a:p>
            <a:pPr>
              <a:buFont typeface="+mj-lt"/>
              <a:buAutoNum type="arabicPeriod"/>
            </a:pPr>
            <a:r>
              <a:rPr lang="en-US" b="1" dirty="0"/>
              <a:t>Use the side navigation bar</a:t>
            </a:r>
            <a:r>
              <a:rPr lang="en-US" dirty="0"/>
              <a:t>: Click on the bars icon (☰) in the top left corner to open the side navigation bar.</a:t>
            </a:r>
            <a:br>
              <a:rPr lang="en-US" dirty="0"/>
            </a:br>
            <a:endParaRPr lang="en-US" dirty="0"/>
          </a:p>
          <a:p>
            <a:pPr>
              <a:buFont typeface="+mj-lt"/>
              <a:buAutoNum type="arabicPeriod"/>
            </a:pPr>
            <a:r>
              <a:rPr lang="en-US" b="1" dirty="0"/>
              <a:t>Select a section</a:t>
            </a:r>
            <a:r>
              <a:rPr lang="en-US" dirty="0"/>
              <a:t>: In the side navigation bar, select one of the available options:</a:t>
            </a:r>
            <a:br>
              <a:rPr lang="en-US" dirty="0"/>
            </a:br>
            <a:endParaRPr lang="en-US" dirty="0"/>
          </a:p>
          <a:p>
            <a:pPr marL="742950" lvl="1" indent="-285750">
              <a:buFont typeface="Arial" panose="020B0604020202020204" pitchFamily="34" charset="0"/>
              <a:buChar char="•"/>
            </a:pPr>
            <a:r>
              <a:rPr lang="en-US" b="1" dirty="0"/>
              <a:t>TRADITIONS</a:t>
            </a:r>
            <a:r>
              <a:rPr lang="en-US" dirty="0"/>
              <a:t>: To learn about the cultural traditions of the Netherlands.</a:t>
            </a:r>
            <a:br>
              <a:rPr lang="en-US" dirty="0"/>
            </a:br>
            <a:endParaRPr lang="en-US" dirty="0"/>
          </a:p>
          <a:p>
            <a:pPr marL="742950" lvl="1" indent="-285750">
              <a:buFont typeface="Arial" panose="020B0604020202020204" pitchFamily="34" charset="0"/>
              <a:buChar char="•"/>
            </a:pPr>
            <a:r>
              <a:rPr lang="en-US" b="1" dirty="0"/>
              <a:t>FOOD</a:t>
            </a:r>
            <a:r>
              <a:rPr lang="en-US" dirty="0"/>
              <a:t>: To learn more about the country's gastronomy.</a:t>
            </a:r>
            <a:br>
              <a:rPr lang="en-US" dirty="0"/>
            </a:br>
            <a:endParaRPr lang="en-US" dirty="0"/>
          </a:p>
          <a:p>
            <a:pPr marL="742950" lvl="1" indent="-285750">
              <a:buFont typeface="Arial" panose="020B0604020202020204" pitchFamily="34" charset="0"/>
              <a:buChar char="•"/>
            </a:pPr>
            <a:r>
              <a:rPr lang="en-US" b="1" dirty="0"/>
              <a:t>REGIONS</a:t>
            </a:r>
            <a:r>
              <a:rPr lang="en-US" dirty="0"/>
              <a:t>: To explore the different regions of the Netherlands.</a:t>
            </a:r>
            <a:br>
              <a:rPr lang="en-US" dirty="0"/>
            </a:br>
            <a:endParaRPr lang="en-US" dirty="0"/>
          </a:p>
          <a:p>
            <a:pPr marL="742950" lvl="1" indent="-285750">
              <a:buFont typeface="Arial" panose="020B0604020202020204" pitchFamily="34" charset="0"/>
              <a:buChar char="•"/>
            </a:pPr>
            <a:r>
              <a:rPr lang="en-US" b="1" dirty="0"/>
              <a:t>ABOUT TILBURG</a:t>
            </a:r>
            <a:r>
              <a:rPr lang="en-US" dirty="0"/>
              <a:t>: For information about the city of </a:t>
            </a:r>
            <a:r>
              <a:rPr lang="en-US" b="1" dirty="0"/>
              <a:t>Tilburg</a:t>
            </a:r>
            <a:r>
              <a:rPr lang="en-US" dirty="0"/>
              <a:t>.</a:t>
            </a:r>
            <a:br>
              <a:rPr lang="en-US" dirty="0"/>
            </a:br>
            <a:endParaRPr lang="en-US" dirty="0"/>
          </a:p>
          <a:p>
            <a:pPr>
              <a:buFont typeface="+mj-lt"/>
              <a:buAutoNum type="arabicPeriod"/>
            </a:pPr>
            <a:r>
              <a:rPr lang="en-US" b="1" dirty="0"/>
              <a:t>Close the side navigation bar</a:t>
            </a:r>
            <a:r>
              <a:rPr lang="en-US" dirty="0"/>
              <a:t>: To close the side navigation bar, click on the 'X' in the top right corner of the sidebar.</a:t>
            </a:r>
            <a:br>
              <a:rPr lang="en-US" dirty="0"/>
            </a:br>
            <a:endParaRPr lang="en-US" dirty="0"/>
          </a:p>
          <a:p>
            <a:pPr>
              <a:buFont typeface="+mj-lt"/>
              <a:buAutoNum type="arabicPeriod"/>
            </a:pPr>
            <a:r>
              <a:rPr lang="en-US" b="1" dirty="0"/>
              <a:t>Explore the content</a:t>
            </a:r>
            <a:r>
              <a:rPr lang="en-US" dirty="0"/>
              <a:t>: Browse the sections of the site for detailed information about the Netherlands, including its history, geography, economy, and security. </a:t>
            </a:r>
          </a:p>
        </p:txBody>
      </p:sp>
    </p:spTree>
    <p:extLst>
      <p:ext uri="{BB962C8B-B14F-4D97-AF65-F5344CB8AC3E}">
        <p14:creationId xmlns:p14="http://schemas.microsoft.com/office/powerpoint/2010/main" val="166746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22CA061F-789C-54F8-7612-1B095CC4ACCB}"/>
              </a:ext>
            </a:extLst>
          </p:cNvPr>
          <p:cNvSpPr>
            <a:spLocks noGrp="1"/>
          </p:cNvSpPr>
          <p:nvPr>
            <p:ph type="title"/>
          </p:nvPr>
        </p:nvSpPr>
        <p:spPr>
          <a:xfrm>
            <a:off x="1279286" y="879675"/>
            <a:ext cx="5377406" cy="939294"/>
          </a:xfrm>
        </p:spPr>
        <p:txBody>
          <a:bodyPr/>
          <a:lstStyle/>
          <a:p>
            <a:r>
              <a:rPr lang="es-ES" dirty="0"/>
              <a:t>Tutorial</a:t>
            </a:r>
          </a:p>
        </p:txBody>
      </p:sp>
      <p:pic>
        <p:nvPicPr>
          <p:cNvPr id="10" name="Imagen 9">
            <a:extLst>
              <a:ext uri="{FF2B5EF4-FFF2-40B4-BE49-F238E27FC236}">
                <a16:creationId xmlns:a16="http://schemas.microsoft.com/office/drawing/2014/main" id="{085F5D23-D527-B90F-5C32-6799B2C1977C}"/>
              </a:ext>
            </a:extLst>
          </p:cNvPr>
          <p:cNvPicPr>
            <a:picLocks noChangeAspect="1"/>
          </p:cNvPicPr>
          <p:nvPr/>
        </p:nvPicPr>
        <p:blipFill>
          <a:blip r:embed="rId3"/>
          <a:stretch>
            <a:fillRect/>
          </a:stretch>
        </p:blipFill>
        <p:spPr>
          <a:xfrm>
            <a:off x="1670098" y="1818969"/>
            <a:ext cx="4595782" cy="2142244"/>
          </a:xfrm>
          <a:prstGeom prst="rect">
            <a:avLst/>
          </a:prstGeom>
        </p:spPr>
      </p:pic>
      <p:cxnSp>
        <p:nvCxnSpPr>
          <p:cNvPr id="12" name="Conector recto de flecha 11">
            <a:extLst>
              <a:ext uri="{FF2B5EF4-FFF2-40B4-BE49-F238E27FC236}">
                <a16:creationId xmlns:a16="http://schemas.microsoft.com/office/drawing/2014/main" id="{3BE5613C-5AB2-CBB5-E255-CE742B926DAC}"/>
              </a:ext>
            </a:extLst>
          </p:cNvPr>
          <p:cNvCxnSpPr>
            <a:cxnSpLocks/>
            <a:stCxn id="10" idx="2"/>
            <a:endCxn id="13" idx="0"/>
          </p:cNvCxnSpPr>
          <p:nvPr/>
        </p:nvCxnSpPr>
        <p:spPr>
          <a:xfrm>
            <a:off x="3967989" y="3961213"/>
            <a:ext cx="0" cy="346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Imagen 12">
            <a:extLst>
              <a:ext uri="{FF2B5EF4-FFF2-40B4-BE49-F238E27FC236}">
                <a16:creationId xmlns:a16="http://schemas.microsoft.com/office/drawing/2014/main" id="{FE42024B-4D22-40EE-2383-B9691AA3F38F}"/>
              </a:ext>
            </a:extLst>
          </p:cNvPr>
          <p:cNvPicPr>
            <a:picLocks noChangeAspect="1"/>
          </p:cNvPicPr>
          <p:nvPr/>
        </p:nvPicPr>
        <p:blipFill>
          <a:blip r:embed="rId4"/>
          <a:stretch>
            <a:fillRect/>
          </a:stretch>
        </p:blipFill>
        <p:spPr>
          <a:xfrm>
            <a:off x="2494669" y="4307432"/>
            <a:ext cx="2946640" cy="1645439"/>
          </a:xfrm>
          <a:prstGeom prst="rect">
            <a:avLst/>
          </a:prstGeom>
        </p:spPr>
      </p:pic>
    </p:spTree>
    <p:extLst>
      <p:ext uri="{BB962C8B-B14F-4D97-AF65-F5344CB8AC3E}">
        <p14:creationId xmlns:p14="http://schemas.microsoft.com/office/powerpoint/2010/main" val="2032268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8B276F-FDBB-A482-94F1-D306470F91CD}"/>
              </a:ext>
            </a:extLst>
          </p:cNvPr>
          <p:cNvSpPr>
            <a:spLocks noGrp="1"/>
          </p:cNvSpPr>
          <p:nvPr>
            <p:ph type="title"/>
          </p:nvPr>
        </p:nvSpPr>
        <p:spPr>
          <a:xfrm>
            <a:off x="1073070" y="914400"/>
            <a:ext cx="10045861" cy="1146680"/>
          </a:xfrm>
        </p:spPr>
        <p:txBody>
          <a:bodyPr anchor="b">
            <a:normAutofit/>
          </a:bodyPr>
          <a:lstStyle/>
          <a:p>
            <a:r>
              <a:rPr lang="es-ES" dirty="0"/>
              <a:t>Tutorial</a:t>
            </a:r>
          </a:p>
        </p:txBody>
      </p:sp>
      <p:pic>
        <p:nvPicPr>
          <p:cNvPr id="4" name="Imagen 3">
            <a:extLst>
              <a:ext uri="{FF2B5EF4-FFF2-40B4-BE49-F238E27FC236}">
                <a16:creationId xmlns:a16="http://schemas.microsoft.com/office/drawing/2014/main" id="{8DE6370F-67DC-0628-0FCC-2040C0B3C4EE}"/>
              </a:ext>
            </a:extLst>
          </p:cNvPr>
          <p:cNvPicPr>
            <a:picLocks noChangeAspect="1"/>
          </p:cNvPicPr>
          <p:nvPr/>
        </p:nvPicPr>
        <p:blipFill>
          <a:blip r:embed="rId2"/>
          <a:stretch>
            <a:fillRect/>
          </a:stretch>
        </p:blipFill>
        <p:spPr>
          <a:xfrm>
            <a:off x="6096000" y="2637112"/>
            <a:ext cx="4284131" cy="2313430"/>
          </a:xfrm>
          <a:prstGeom prst="rect">
            <a:avLst/>
          </a:prstGeom>
          <a:noFill/>
        </p:spPr>
      </p:pic>
      <p:cxnSp>
        <p:nvCxnSpPr>
          <p:cNvPr id="7" name="Conector recto de flecha 6">
            <a:extLst>
              <a:ext uri="{FF2B5EF4-FFF2-40B4-BE49-F238E27FC236}">
                <a16:creationId xmlns:a16="http://schemas.microsoft.com/office/drawing/2014/main" id="{2FA3BBA3-C372-E5D8-ACE3-4BE024DC2D5C}"/>
              </a:ext>
            </a:extLst>
          </p:cNvPr>
          <p:cNvCxnSpPr/>
          <p:nvPr/>
        </p:nvCxnSpPr>
        <p:spPr>
          <a:xfrm flipH="1">
            <a:off x="5112774" y="3429000"/>
            <a:ext cx="11110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Imagen 9">
            <a:extLst>
              <a:ext uri="{FF2B5EF4-FFF2-40B4-BE49-F238E27FC236}">
                <a16:creationId xmlns:a16="http://schemas.microsoft.com/office/drawing/2014/main" id="{0C602552-2628-3E1E-4D01-181E809CF089}"/>
              </a:ext>
            </a:extLst>
          </p:cNvPr>
          <p:cNvPicPr>
            <a:picLocks noChangeAspect="1"/>
          </p:cNvPicPr>
          <p:nvPr/>
        </p:nvPicPr>
        <p:blipFill>
          <a:blip r:embed="rId3"/>
          <a:stretch>
            <a:fillRect/>
          </a:stretch>
        </p:blipFill>
        <p:spPr>
          <a:xfrm>
            <a:off x="1455369" y="2533382"/>
            <a:ext cx="3657405" cy="2520889"/>
          </a:xfrm>
          <a:prstGeom prst="rect">
            <a:avLst/>
          </a:prstGeom>
        </p:spPr>
      </p:pic>
    </p:spTree>
    <p:extLst>
      <p:ext uri="{BB962C8B-B14F-4D97-AF65-F5344CB8AC3E}">
        <p14:creationId xmlns:p14="http://schemas.microsoft.com/office/powerpoint/2010/main" val="25498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9874B-BCA9-8420-1595-EDD1865A099A}"/>
              </a:ext>
            </a:extLst>
          </p:cNvPr>
          <p:cNvSpPr>
            <a:spLocks noGrp="1"/>
          </p:cNvSpPr>
          <p:nvPr>
            <p:ph type="title"/>
          </p:nvPr>
        </p:nvSpPr>
        <p:spPr>
          <a:xfrm>
            <a:off x="838200" y="133629"/>
            <a:ext cx="10515600" cy="1325563"/>
          </a:xfrm>
        </p:spPr>
        <p:txBody>
          <a:bodyPr rtlCol="0" anchor="b">
            <a:normAutofit/>
          </a:bodyPr>
          <a:lstStyle>
            <a:defPPr>
              <a:defRPr lang="es-ES"/>
            </a:defPPr>
          </a:lstStyle>
          <a:p>
            <a:pPr rtl="0"/>
            <a:r>
              <a:rPr lang="en-GB" noProof="1"/>
              <a:t>Poblems during the project</a:t>
            </a:r>
          </a:p>
        </p:txBody>
      </p:sp>
      <p:graphicFrame>
        <p:nvGraphicFramePr>
          <p:cNvPr id="5" name="Marcador de contenido 2">
            <a:extLst>
              <a:ext uri="{FF2B5EF4-FFF2-40B4-BE49-F238E27FC236}">
                <a16:creationId xmlns:a16="http://schemas.microsoft.com/office/drawing/2014/main" id="{5309FDFC-3159-EFC5-24B1-9BFB83D41957}"/>
              </a:ext>
            </a:extLst>
          </p:cNvPr>
          <p:cNvGraphicFramePr>
            <a:graphicFrameLocks noGrp="1"/>
          </p:cNvGraphicFramePr>
          <p:nvPr>
            <p:ph type="tbl" sz="quarter" idx="13"/>
            <p:extLst>
              <p:ext uri="{D42A27DB-BD31-4B8C-83A1-F6EECF244321}">
                <p14:modId xmlns:p14="http://schemas.microsoft.com/office/powerpoint/2010/main" val="860395791"/>
              </p:ext>
            </p:extLst>
          </p:nvPr>
        </p:nvGraphicFramePr>
        <p:xfrm>
          <a:off x="914400" y="1779325"/>
          <a:ext cx="10361676" cy="4297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0595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4C27C8-165C-5513-DB4B-9D840097C545}"/>
              </a:ext>
            </a:extLst>
          </p:cNvPr>
          <p:cNvSpPr>
            <a:spLocks noGrp="1"/>
          </p:cNvSpPr>
          <p:nvPr>
            <p:ph type="ctrTitle"/>
          </p:nvPr>
        </p:nvSpPr>
        <p:spPr>
          <a:xfrm>
            <a:off x="1524000" y="2286000"/>
            <a:ext cx="9144000" cy="2286000"/>
          </a:xfrm>
        </p:spPr>
        <p:txBody>
          <a:bodyPr rtlCol="0" anchor="ctr">
            <a:normAutofit/>
          </a:bodyPr>
          <a:lstStyle>
            <a:defPPr>
              <a:defRPr lang="es-ES"/>
            </a:defPPr>
          </a:lstStyle>
          <a:p>
            <a:pPr rtl="0"/>
            <a:r>
              <a:rPr lang="es-ES" dirty="0"/>
              <a:t>THAT WOULD BE ALL . </a:t>
            </a:r>
            <a:br>
              <a:rPr lang="es-ES" dirty="0"/>
            </a:br>
            <a:r>
              <a:rPr lang="es-ES" dirty="0"/>
              <a:t>THANKS FOR YOUR TIME!</a:t>
            </a:r>
            <a:endParaRPr lang="es-ES"/>
          </a:p>
        </p:txBody>
      </p:sp>
    </p:spTree>
    <p:extLst>
      <p:ext uri="{BB962C8B-B14F-4D97-AF65-F5344CB8AC3E}">
        <p14:creationId xmlns:p14="http://schemas.microsoft.com/office/powerpoint/2010/main" val="3054086706"/>
      </p:ext>
    </p:extLst>
  </p:cSld>
  <p:clrMapOvr>
    <a:masterClrMapping/>
  </p:clrMapOvr>
</p:sld>
</file>

<file path=ppt/theme/theme1.xml><?xml version="1.0" encoding="utf-8"?>
<a:theme xmlns:a="http://schemas.openxmlformats.org/drawingml/2006/main" name="Personalizar">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_72342554_TF10081922_Win32" id="{844886B3-BF47-497B-B4FE-2EF751E8CA35}" vid="{A6C54B32-D796-482B-83D4-8010EA1494B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2.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{9FF450E6-A696-4F57-A249-90F689739973}tf10081922_win32</Template>
  <TotalTime>57</TotalTime>
  <Words>412</Words>
  <Application>Microsoft Office PowerPoint</Application>
  <PresentationFormat>Panorámica</PresentationFormat>
  <Paragraphs>41</Paragraphs>
  <Slides>9</Slides>
  <Notes>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Aptos</vt:lpstr>
      <vt:lpstr>Arial</vt:lpstr>
      <vt:lpstr>Calibri</vt:lpstr>
      <vt:lpstr>Quire Sans Pro Light</vt:lpstr>
      <vt:lpstr>Tisa Offc Serif Pro</vt:lpstr>
      <vt:lpstr>Personalizar</vt:lpstr>
      <vt:lpstr>NETHERLANDS WEB-PROJECT</vt:lpstr>
      <vt:lpstr>Agenda</vt:lpstr>
      <vt:lpstr>Quick Summary</vt:lpstr>
      <vt:lpstr>Technologies Used</vt:lpstr>
      <vt:lpstr>Tutorial</vt:lpstr>
      <vt:lpstr>Tutorial</vt:lpstr>
      <vt:lpstr>Tutorial</vt:lpstr>
      <vt:lpstr>Poblems during the project</vt:lpstr>
      <vt:lpstr>THAT WOULD BE ALL .  THANKS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WEB-PROJECT</dc:title>
  <dc:creator>Viyuela Sancho, Igor</dc:creator>
  <cp:lastModifiedBy>Viyuela Sancho, Igor</cp:lastModifiedBy>
  <cp:revision>1</cp:revision>
  <dcterms:created xsi:type="dcterms:W3CDTF">2024-04-15T19:18:50Z</dcterms:created>
  <dcterms:modified xsi:type="dcterms:W3CDTF">2024-04-15T20:16:34Z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